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4"/>
    <p:sldMasterId id="2147484317" r:id="rId5"/>
    <p:sldMasterId id="2147484326" r:id="rId6"/>
    <p:sldMasterId id="2147484315" r:id="rId7"/>
    <p:sldMasterId id="2147484316" r:id="rId8"/>
  </p:sldMasterIdLst>
  <p:notesMasterIdLst>
    <p:notesMasterId r:id="rId17"/>
  </p:notesMasterIdLst>
  <p:handoutMasterIdLst>
    <p:handoutMasterId r:id="rId18"/>
  </p:handoutMasterIdLst>
  <p:sldIdLst>
    <p:sldId id="261" r:id="rId9"/>
    <p:sldId id="262" r:id="rId10"/>
    <p:sldId id="283" r:id="rId11"/>
    <p:sldId id="282" r:id="rId12"/>
    <p:sldId id="275" r:id="rId13"/>
    <p:sldId id="276" r:id="rId14"/>
    <p:sldId id="277" r:id="rId15"/>
    <p:sldId id="278" r:id="rId16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62"/>
            <p14:sldId id="283"/>
            <p14:sldId id="282"/>
            <p14:sldId id="275"/>
            <p14:sldId id="276"/>
            <p14:sldId id="277"/>
            <p14:sldId id="278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6452" autoAdjust="0"/>
  </p:normalViewPr>
  <p:slideViewPr>
    <p:cSldViewPr>
      <p:cViewPr varScale="1">
        <p:scale>
          <a:sx n="66" d="100"/>
          <a:sy n="66" d="100"/>
        </p:scale>
        <p:origin x="189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ttan, Gerlene (ghattan@uidaho.edu)" userId="8d691fa1-d6ea-4fb8-a1d2-9efede16143f" providerId="ADAL" clId="{435653D4-4BC0-4906-A9DA-A008FC9482C5}"/>
    <pc:docChg chg="custSel delSld modSld modSection">
      <pc:chgData name="Hattan, Gerlene (ghattan@uidaho.edu)" userId="8d691fa1-d6ea-4fb8-a1d2-9efede16143f" providerId="ADAL" clId="{435653D4-4BC0-4906-A9DA-A008FC9482C5}" dt="2023-01-19T21:53:08.935" v="408" actId="20577"/>
      <pc:docMkLst>
        <pc:docMk/>
      </pc:docMkLst>
      <pc:sldChg chg="modSp mod">
        <pc:chgData name="Hattan, Gerlene (ghattan@uidaho.edu)" userId="8d691fa1-d6ea-4fb8-a1d2-9efede16143f" providerId="ADAL" clId="{435653D4-4BC0-4906-A9DA-A008FC9482C5}" dt="2023-01-19T21:35:39.786" v="359" actId="20577"/>
        <pc:sldMkLst>
          <pc:docMk/>
          <pc:sldMk cId="1031416194" sldId="261"/>
        </pc:sldMkLst>
        <pc:spChg chg="mod">
          <ac:chgData name="Hattan, Gerlene (ghattan@uidaho.edu)" userId="8d691fa1-d6ea-4fb8-a1d2-9efede16143f" providerId="ADAL" clId="{435653D4-4BC0-4906-A9DA-A008FC9482C5}" dt="2023-01-19T21:14:18.603" v="23" actId="255"/>
          <ac:spMkLst>
            <pc:docMk/>
            <pc:sldMk cId="1031416194" sldId="261"/>
            <ac:spMk id="7" creationId="{00000000-0000-0000-0000-000000000000}"/>
          </ac:spMkLst>
        </pc:spChg>
        <pc:spChg chg="mod">
          <ac:chgData name="Hattan, Gerlene (ghattan@uidaho.edu)" userId="8d691fa1-d6ea-4fb8-a1d2-9efede16143f" providerId="ADAL" clId="{435653D4-4BC0-4906-A9DA-A008FC9482C5}" dt="2023-01-19T21:35:39.786" v="359" actId="20577"/>
          <ac:spMkLst>
            <pc:docMk/>
            <pc:sldMk cId="1031416194" sldId="261"/>
            <ac:spMk id="8" creationId="{00000000-0000-0000-0000-000000000000}"/>
          </ac:spMkLst>
        </pc:spChg>
      </pc:sldChg>
      <pc:sldChg chg="modSp mod">
        <pc:chgData name="Hattan, Gerlene (ghattan@uidaho.edu)" userId="8d691fa1-d6ea-4fb8-a1d2-9efede16143f" providerId="ADAL" clId="{435653D4-4BC0-4906-A9DA-A008FC9482C5}" dt="2023-01-19T21:42:13.662" v="386" actId="122"/>
        <pc:sldMkLst>
          <pc:docMk/>
          <pc:sldMk cId="1373205561" sldId="262"/>
        </pc:sldMkLst>
        <pc:spChg chg="mod">
          <ac:chgData name="Hattan, Gerlene (ghattan@uidaho.edu)" userId="8d691fa1-d6ea-4fb8-a1d2-9efede16143f" providerId="ADAL" clId="{435653D4-4BC0-4906-A9DA-A008FC9482C5}" dt="2023-01-19T21:42:13.662" v="386" actId="122"/>
          <ac:spMkLst>
            <pc:docMk/>
            <pc:sldMk cId="1373205561" sldId="262"/>
            <ac:spMk id="4" creationId="{B13A0B67-9C00-C9ED-4954-5175F3822E58}"/>
          </ac:spMkLst>
        </pc:spChg>
      </pc:sldChg>
      <pc:sldChg chg="del">
        <pc:chgData name="Hattan, Gerlene (ghattan@uidaho.edu)" userId="8d691fa1-d6ea-4fb8-a1d2-9efede16143f" providerId="ADAL" clId="{435653D4-4BC0-4906-A9DA-A008FC9482C5}" dt="2023-01-19T21:27:11.941" v="111" actId="2696"/>
        <pc:sldMkLst>
          <pc:docMk/>
          <pc:sldMk cId="64848873" sldId="274"/>
        </pc:sldMkLst>
      </pc:sldChg>
      <pc:sldChg chg="modSp mod">
        <pc:chgData name="Hattan, Gerlene (ghattan@uidaho.edu)" userId="8d691fa1-d6ea-4fb8-a1d2-9efede16143f" providerId="ADAL" clId="{435653D4-4BC0-4906-A9DA-A008FC9482C5}" dt="2023-01-19T21:29:06.895" v="173" actId="122"/>
        <pc:sldMkLst>
          <pc:docMk/>
          <pc:sldMk cId="3740752081" sldId="275"/>
        </pc:sldMkLst>
        <pc:spChg chg="mod">
          <ac:chgData name="Hattan, Gerlene (ghattan@uidaho.edu)" userId="8d691fa1-d6ea-4fb8-a1d2-9efede16143f" providerId="ADAL" clId="{435653D4-4BC0-4906-A9DA-A008FC9482C5}" dt="2023-01-19T21:29:06.895" v="173" actId="122"/>
          <ac:spMkLst>
            <pc:docMk/>
            <pc:sldMk cId="3740752081" sldId="275"/>
            <ac:spMk id="4" creationId="{0C56A310-D8FF-9F58-CC0F-7D55A5E70EA8}"/>
          </ac:spMkLst>
        </pc:spChg>
        <pc:picChg chg="mod">
          <ac:chgData name="Hattan, Gerlene (ghattan@uidaho.edu)" userId="8d691fa1-d6ea-4fb8-a1d2-9efede16143f" providerId="ADAL" clId="{435653D4-4BC0-4906-A9DA-A008FC9482C5}" dt="2023-01-19T21:28:44.549" v="142" actId="14100"/>
          <ac:picMkLst>
            <pc:docMk/>
            <pc:sldMk cId="3740752081" sldId="275"/>
            <ac:picMk id="3" creationId="{3E2B9CA0-44D8-1269-A0E1-BC8FE4DDDAE3}"/>
          </ac:picMkLst>
        </pc:picChg>
      </pc:sldChg>
      <pc:sldChg chg="modSp mod">
        <pc:chgData name="Hattan, Gerlene (ghattan@uidaho.edu)" userId="8d691fa1-d6ea-4fb8-a1d2-9efede16143f" providerId="ADAL" clId="{435653D4-4BC0-4906-A9DA-A008FC9482C5}" dt="2023-01-19T21:30:15.517" v="229" actId="20577"/>
        <pc:sldMkLst>
          <pc:docMk/>
          <pc:sldMk cId="127234138" sldId="276"/>
        </pc:sldMkLst>
        <pc:spChg chg="mod">
          <ac:chgData name="Hattan, Gerlene (ghattan@uidaho.edu)" userId="8d691fa1-d6ea-4fb8-a1d2-9efede16143f" providerId="ADAL" clId="{435653D4-4BC0-4906-A9DA-A008FC9482C5}" dt="2023-01-19T21:30:15.517" v="229" actId="20577"/>
          <ac:spMkLst>
            <pc:docMk/>
            <pc:sldMk cId="127234138" sldId="276"/>
            <ac:spMk id="4" creationId="{60B48065-8813-89B4-B752-88F5A8D48CD3}"/>
          </ac:spMkLst>
        </pc:spChg>
        <pc:picChg chg="mod">
          <ac:chgData name="Hattan, Gerlene (ghattan@uidaho.edu)" userId="8d691fa1-d6ea-4fb8-a1d2-9efede16143f" providerId="ADAL" clId="{435653D4-4BC0-4906-A9DA-A008FC9482C5}" dt="2023-01-19T21:29:27.436" v="175" actId="14100"/>
          <ac:picMkLst>
            <pc:docMk/>
            <pc:sldMk cId="127234138" sldId="276"/>
            <ac:picMk id="3" creationId="{81A77893-D18F-2D7F-A0B4-532E4B8B1873}"/>
          </ac:picMkLst>
        </pc:picChg>
      </pc:sldChg>
      <pc:sldChg chg="modSp mod">
        <pc:chgData name="Hattan, Gerlene (ghattan@uidaho.edu)" userId="8d691fa1-d6ea-4fb8-a1d2-9efede16143f" providerId="ADAL" clId="{435653D4-4BC0-4906-A9DA-A008FC9482C5}" dt="2023-01-19T21:53:08.935" v="408" actId="20577"/>
        <pc:sldMkLst>
          <pc:docMk/>
          <pc:sldMk cId="3791539438" sldId="277"/>
        </pc:sldMkLst>
        <pc:spChg chg="mod">
          <ac:chgData name="Hattan, Gerlene (ghattan@uidaho.edu)" userId="8d691fa1-d6ea-4fb8-a1d2-9efede16143f" providerId="ADAL" clId="{435653D4-4BC0-4906-A9DA-A008FC9482C5}" dt="2023-01-19T21:53:08.935" v="408" actId="20577"/>
          <ac:spMkLst>
            <pc:docMk/>
            <pc:sldMk cId="3791539438" sldId="277"/>
            <ac:spMk id="4" creationId="{BA361EDA-BBED-7678-0ED2-05C250C176F5}"/>
          </ac:spMkLst>
        </pc:spChg>
        <pc:picChg chg="mod">
          <ac:chgData name="Hattan, Gerlene (ghattan@uidaho.edu)" userId="8d691fa1-d6ea-4fb8-a1d2-9efede16143f" providerId="ADAL" clId="{435653D4-4BC0-4906-A9DA-A008FC9482C5}" dt="2023-01-19T21:30:38.753" v="232" actId="14100"/>
          <ac:picMkLst>
            <pc:docMk/>
            <pc:sldMk cId="3791539438" sldId="277"/>
            <ac:picMk id="3" creationId="{9B36CC78-2CCB-B5B2-5B8F-8D66051FC008}"/>
          </ac:picMkLst>
        </pc:picChg>
      </pc:sldChg>
      <pc:sldChg chg="modSp mod">
        <pc:chgData name="Hattan, Gerlene (ghattan@uidaho.edu)" userId="8d691fa1-d6ea-4fb8-a1d2-9efede16143f" providerId="ADAL" clId="{435653D4-4BC0-4906-A9DA-A008FC9482C5}" dt="2023-01-19T21:51:59.596" v="393" actId="255"/>
        <pc:sldMkLst>
          <pc:docMk/>
          <pc:sldMk cId="1923004520" sldId="278"/>
        </pc:sldMkLst>
        <pc:spChg chg="mod">
          <ac:chgData name="Hattan, Gerlene (ghattan@uidaho.edu)" userId="8d691fa1-d6ea-4fb8-a1d2-9efede16143f" providerId="ADAL" clId="{435653D4-4BC0-4906-A9DA-A008FC9482C5}" dt="2023-01-19T21:51:59.596" v="393" actId="255"/>
          <ac:spMkLst>
            <pc:docMk/>
            <pc:sldMk cId="1923004520" sldId="278"/>
            <ac:spMk id="4" creationId="{CC894DE2-86F8-1AF0-C23A-99B0C777B360}"/>
          </ac:spMkLst>
        </pc:spChg>
        <pc:picChg chg="mod">
          <ac:chgData name="Hattan, Gerlene (ghattan@uidaho.edu)" userId="8d691fa1-d6ea-4fb8-a1d2-9efede16143f" providerId="ADAL" clId="{435653D4-4BC0-4906-A9DA-A008FC9482C5}" dt="2023-01-19T21:33:03.315" v="260" actId="14100"/>
          <ac:picMkLst>
            <pc:docMk/>
            <pc:sldMk cId="1923004520" sldId="278"/>
            <ac:picMk id="3" creationId="{AF53B9A8-5128-DA66-C04B-7B8753C8EE84}"/>
          </ac:picMkLst>
        </pc:picChg>
      </pc:sldChg>
      <pc:sldChg chg="modSp mod">
        <pc:chgData name="Hattan, Gerlene (ghattan@uidaho.edu)" userId="8d691fa1-d6ea-4fb8-a1d2-9efede16143f" providerId="ADAL" clId="{435653D4-4BC0-4906-A9DA-A008FC9482C5}" dt="2023-01-19T21:28:17.030" v="139" actId="122"/>
        <pc:sldMkLst>
          <pc:docMk/>
          <pc:sldMk cId="2886676407" sldId="282"/>
        </pc:sldMkLst>
        <pc:spChg chg="mod">
          <ac:chgData name="Hattan, Gerlene (ghattan@uidaho.edu)" userId="8d691fa1-d6ea-4fb8-a1d2-9efede16143f" providerId="ADAL" clId="{435653D4-4BC0-4906-A9DA-A008FC9482C5}" dt="2023-01-19T21:28:17.030" v="139" actId="122"/>
          <ac:spMkLst>
            <pc:docMk/>
            <pc:sldMk cId="2886676407" sldId="282"/>
            <ac:spMk id="5" creationId="{9D2440CB-8922-A510-3456-2C394602639F}"/>
          </ac:spMkLst>
        </pc:spChg>
      </pc:sldChg>
      <pc:sldChg chg="modSp mod">
        <pc:chgData name="Hattan, Gerlene (ghattan@uidaho.edu)" userId="8d691fa1-d6ea-4fb8-a1d2-9efede16143f" providerId="ADAL" clId="{435653D4-4BC0-4906-A9DA-A008FC9482C5}" dt="2023-01-19T21:26:05.342" v="110" actId="122"/>
        <pc:sldMkLst>
          <pc:docMk/>
          <pc:sldMk cId="2246235294" sldId="283"/>
        </pc:sldMkLst>
        <pc:spChg chg="mod">
          <ac:chgData name="Hattan, Gerlene (ghattan@uidaho.edu)" userId="8d691fa1-d6ea-4fb8-a1d2-9efede16143f" providerId="ADAL" clId="{435653D4-4BC0-4906-A9DA-A008FC9482C5}" dt="2023-01-19T21:26:05.342" v="110" actId="122"/>
          <ac:spMkLst>
            <pc:docMk/>
            <pc:sldMk cId="2246235294" sldId="283"/>
            <ac:spMk id="5" creationId="{6E0DA703-0D23-C857-1254-888676544DD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19.01.2023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19.01.2023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23B19E6-04E3-DFE7-1097-C8C597BEC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32" y="4496594"/>
            <a:ext cx="64008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49CA398-F28D-D04E-0AED-682A2DDC5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23" y="4496594"/>
            <a:ext cx="6400800" cy="407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E73A31-68DD-2AED-D2E9-186D00F9B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94" y="2782094"/>
            <a:ext cx="6400800" cy="407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DEB5C9-6384-4965-BDDC-82F277E8CF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94" y="4554538"/>
            <a:ext cx="6400800" cy="407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305CB3B-9E09-C3AF-E7B4-4F33AE5ADD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94" y="2972594"/>
            <a:ext cx="6400800" cy="407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CB6377-ADF1-92EA-1ADE-5347C90BF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13" y="4572794"/>
            <a:ext cx="6400800" cy="407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5E2BBB-94CD-0AC1-F92B-16A11FA32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94" y="4648994"/>
            <a:ext cx="6400800" cy="407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C352BC-3FDD-DB4B-84DC-2597C7173E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94" y="2782094"/>
            <a:ext cx="6400800" cy="407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3594" y="5919317"/>
            <a:ext cx="12573000" cy="1346522"/>
          </a:xfrm>
        </p:spPr>
        <p:txBody>
          <a:bodyPr/>
          <a:lstStyle/>
          <a:p>
            <a:r>
              <a:rPr lang="en-US" sz="8800" dirty="0"/>
              <a:t>Campus mail services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Campus package shipping tutorial</a:t>
            </a:r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4A41DAC2-F686-6640-84AC-8E425B599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9" y="1706832"/>
            <a:ext cx="16082010" cy="10961370"/>
          </a:xfrm>
          <a:prstGeom prst="rect">
            <a:avLst/>
          </a:prstGeom>
        </p:spPr>
      </p:pic>
      <p:sp>
        <p:nvSpPr>
          <p:cNvPr id="4" name="Title 779">
            <a:extLst>
              <a:ext uri="{FF2B5EF4-FFF2-40B4-BE49-F238E27FC236}">
                <a16:creationId xmlns:a16="http://schemas.microsoft.com/office/drawing/2014/main" id="{B13A0B67-9C00-C9ED-4954-5175F382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94" y="580755"/>
            <a:ext cx="21032788" cy="1126077"/>
          </a:xfrm>
        </p:spPr>
        <p:txBody>
          <a:bodyPr/>
          <a:lstStyle/>
          <a:p>
            <a:pPr algn="ctr"/>
            <a:r>
              <a:rPr lang="en-US" sz="7200" b="0" dirty="0"/>
              <a:t>Create your ship request!</a:t>
            </a:r>
          </a:p>
        </p:txBody>
      </p:sp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6A49BB-8E26-A150-01FF-1B605FA94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69" y="2210594"/>
            <a:ext cx="11068050" cy="10350278"/>
          </a:xfrm>
          <a:prstGeom prst="rect">
            <a:avLst/>
          </a:prstGeom>
        </p:spPr>
      </p:pic>
      <p:sp>
        <p:nvSpPr>
          <p:cNvPr id="5" name="Title 779">
            <a:extLst>
              <a:ext uri="{FF2B5EF4-FFF2-40B4-BE49-F238E27FC236}">
                <a16:creationId xmlns:a16="http://schemas.microsoft.com/office/drawing/2014/main" id="{6E0DA703-0D23-C857-1254-88867654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94" y="580755"/>
            <a:ext cx="21032788" cy="1126077"/>
          </a:xfrm>
        </p:spPr>
        <p:txBody>
          <a:bodyPr/>
          <a:lstStyle/>
          <a:p>
            <a:pPr algn="ctr"/>
            <a:r>
              <a:rPr lang="en-US" sz="7200" b="0" dirty="0"/>
              <a:t>Validate your return address</a:t>
            </a:r>
          </a:p>
        </p:txBody>
      </p:sp>
    </p:spTree>
    <p:extLst>
      <p:ext uri="{BB962C8B-B14F-4D97-AF65-F5344CB8AC3E}">
        <p14:creationId xmlns:p14="http://schemas.microsoft.com/office/powerpoint/2010/main" val="22462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F46281A-7E63-C7BF-6936-E779F1F99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05" y="1981994"/>
            <a:ext cx="10980007" cy="10457840"/>
          </a:xfrm>
          <a:prstGeom prst="rect">
            <a:avLst/>
          </a:prstGeom>
        </p:spPr>
      </p:pic>
      <p:sp>
        <p:nvSpPr>
          <p:cNvPr id="5" name="Title 779">
            <a:extLst>
              <a:ext uri="{FF2B5EF4-FFF2-40B4-BE49-F238E27FC236}">
                <a16:creationId xmlns:a16="http://schemas.microsoft.com/office/drawing/2014/main" id="{9D2440CB-8922-A510-3456-2C394602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94" y="580755"/>
            <a:ext cx="21032788" cy="1126077"/>
          </a:xfrm>
        </p:spPr>
        <p:txBody>
          <a:bodyPr/>
          <a:lstStyle/>
          <a:p>
            <a:pPr algn="ctr"/>
            <a:r>
              <a:rPr lang="en-US" sz="7200" b="0" dirty="0"/>
              <a:t>Enter recipient’s address</a:t>
            </a:r>
          </a:p>
        </p:txBody>
      </p:sp>
    </p:spTree>
    <p:extLst>
      <p:ext uri="{BB962C8B-B14F-4D97-AF65-F5344CB8AC3E}">
        <p14:creationId xmlns:p14="http://schemas.microsoft.com/office/powerpoint/2010/main" val="28866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2B9CA0-44D8-1269-A0E1-BC8FE4DDD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3" y="1905794"/>
            <a:ext cx="10814050" cy="10591800"/>
          </a:xfrm>
          <a:prstGeom prst="rect">
            <a:avLst/>
          </a:prstGeom>
        </p:spPr>
      </p:pic>
      <p:sp>
        <p:nvSpPr>
          <p:cNvPr id="4" name="Title 779">
            <a:extLst>
              <a:ext uri="{FF2B5EF4-FFF2-40B4-BE49-F238E27FC236}">
                <a16:creationId xmlns:a16="http://schemas.microsoft.com/office/drawing/2014/main" id="{0C56A310-D8FF-9F58-CC0F-7D55A5E7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94" y="580755"/>
            <a:ext cx="21032788" cy="1126077"/>
          </a:xfrm>
        </p:spPr>
        <p:txBody>
          <a:bodyPr/>
          <a:lstStyle/>
          <a:p>
            <a:pPr algn="ctr"/>
            <a:r>
              <a:rPr lang="en-US" sz="7200" b="0" dirty="0"/>
              <a:t>Verify recipient address</a:t>
            </a:r>
          </a:p>
        </p:txBody>
      </p:sp>
    </p:spTree>
    <p:extLst>
      <p:ext uri="{BB962C8B-B14F-4D97-AF65-F5344CB8AC3E}">
        <p14:creationId xmlns:p14="http://schemas.microsoft.com/office/powerpoint/2010/main" val="37407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A77893-D18F-2D7F-A0B4-532E4B8B1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94" y="1829594"/>
            <a:ext cx="10052050" cy="10058400"/>
          </a:xfrm>
          <a:prstGeom prst="rect">
            <a:avLst/>
          </a:prstGeom>
        </p:spPr>
      </p:pic>
      <p:sp>
        <p:nvSpPr>
          <p:cNvPr id="4" name="Title 779">
            <a:extLst>
              <a:ext uri="{FF2B5EF4-FFF2-40B4-BE49-F238E27FC236}">
                <a16:creationId xmlns:a16="http://schemas.microsoft.com/office/drawing/2014/main" id="{60B48065-8813-89B4-B752-88F5A8D4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794" y="457994"/>
            <a:ext cx="21032788" cy="1126077"/>
          </a:xfrm>
        </p:spPr>
        <p:txBody>
          <a:bodyPr/>
          <a:lstStyle/>
          <a:p>
            <a:pPr algn="r"/>
            <a:r>
              <a:rPr lang="en-US" sz="7200" b="0" dirty="0"/>
              <a:t>Enter package information &amp; select carrier</a:t>
            </a:r>
          </a:p>
        </p:txBody>
      </p:sp>
    </p:spTree>
    <p:extLst>
      <p:ext uri="{BB962C8B-B14F-4D97-AF65-F5344CB8AC3E}">
        <p14:creationId xmlns:p14="http://schemas.microsoft.com/office/powerpoint/2010/main" val="1272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36CC78-2CCB-B5B2-5B8F-8D66051FC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94" y="1706832"/>
            <a:ext cx="11271250" cy="10790762"/>
          </a:xfrm>
          <a:prstGeom prst="rect">
            <a:avLst/>
          </a:prstGeom>
        </p:spPr>
      </p:pic>
      <p:sp>
        <p:nvSpPr>
          <p:cNvPr id="4" name="Title 779">
            <a:extLst>
              <a:ext uri="{FF2B5EF4-FFF2-40B4-BE49-F238E27FC236}">
                <a16:creationId xmlns:a16="http://schemas.microsoft.com/office/drawing/2014/main" id="{BA361EDA-BBED-7678-0ED2-05C250C1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94" y="580755"/>
            <a:ext cx="21032788" cy="1126077"/>
          </a:xfrm>
        </p:spPr>
        <p:txBody>
          <a:bodyPr/>
          <a:lstStyle/>
          <a:p>
            <a:pPr algn="ctr"/>
            <a:r>
              <a:rPr lang="en-US" sz="7200" b="0" dirty="0"/>
              <a:t>Enter your cost account (index number)</a:t>
            </a:r>
          </a:p>
        </p:txBody>
      </p:sp>
    </p:spTree>
    <p:extLst>
      <p:ext uri="{BB962C8B-B14F-4D97-AF65-F5344CB8AC3E}">
        <p14:creationId xmlns:p14="http://schemas.microsoft.com/office/powerpoint/2010/main" val="37915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53B9A8-5128-DA66-C04B-7B8753C8E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3" y="1706832"/>
            <a:ext cx="11690350" cy="11430001"/>
          </a:xfrm>
          <a:prstGeom prst="rect">
            <a:avLst/>
          </a:prstGeom>
        </p:spPr>
      </p:pic>
      <p:sp>
        <p:nvSpPr>
          <p:cNvPr id="4" name="Title 779">
            <a:extLst>
              <a:ext uri="{FF2B5EF4-FFF2-40B4-BE49-F238E27FC236}">
                <a16:creationId xmlns:a16="http://schemas.microsoft.com/office/drawing/2014/main" id="{CC894DE2-86F8-1AF0-C23A-99B0C777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94" y="381794"/>
            <a:ext cx="21564600" cy="2344360"/>
          </a:xfrm>
        </p:spPr>
        <p:txBody>
          <a:bodyPr/>
          <a:lstStyle/>
          <a:p>
            <a:pPr algn="r"/>
            <a:r>
              <a:rPr lang="en-US" sz="6600" b="0" dirty="0"/>
              <a:t>Print the ship request form and attach it to your package</a:t>
            </a:r>
          </a:p>
        </p:txBody>
      </p:sp>
    </p:spTree>
    <p:extLst>
      <p:ext uri="{BB962C8B-B14F-4D97-AF65-F5344CB8AC3E}">
        <p14:creationId xmlns:p14="http://schemas.microsoft.com/office/powerpoint/2010/main" val="192300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32CA1603-E516-174A-9509-1E83DBDD4799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82B94B33-03D8-BC48-823C-868F08B6DAF8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E0B0EB35-83AB-4D44-913B-273BC395BCC6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6CAD7C4B-E846-4C4A-8F8F-9B9F2277FE71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503BF6519F3142B6969BC708ADCDF7" ma:contentTypeVersion="15" ma:contentTypeDescription="Create a new document." ma:contentTypeScope="" ma:versionID="59143b7d8d7e1912066e535557534bc3">
  <xsd:schema xmlns:xsd="http://www.w3.org/2001/XMLSchema" xmlns:xs="http://www.w3.org/2001/XMLSchema" xmlns:p="http://schemas.microsoft.com/office/2006/metadata/properties" xmlns:ns1="http://schemas.microsoft.com/sharepoint/v3" xmlns:ns2="4f7ebdfc-7d4d-4cd1-8c67-126c82b09329" xmlns:ns3="4ba94b9b-c741-4ae6-965d-4857c61bf90e" targetNamespace="http://schemas.microsoft.com/office/2006/metadata/properties" ma:root="true" ma:fieldsID="439de28c81cc21b998abf9a012dc6086" ns1:_="" ns2:_="" ns3:_="">
    <xsd:import namespace="http://schemas.microsoft.com/sharepoint/v3"/>
    <xsd:import namespace="4f7ebdfc-7d4d-4cd1-8c67-126c82b09329"/>
    <xsd:import namespace="4ba94b9b-c741-4ae6-965d-4857c61bf9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ebdfc-7d4d-4cd1-8c67-126c82b093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94b9b-c741-4ae6-965d-4857c61bf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3A1E10C-C9B3-4B71-A287-65CE58D66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7ebdfc-7d4d-4cd1-8c67-126c82b09329"/>
    <ds:schemaRef ds:uri="4ba94b9b-c741-4ae6-965d-4857c61bf9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7758FF-7735-48F1-9E43-DC22A5E5DF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D7777D-C3A9-406B-9419-99A992CCB2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ui-template-1</Template>
  <TotalTime>41</TotalTime>
  <Words>47</Words>
  <Application>Microsoft Office PowerPoint</Application>
  <PresentationFormat>Custom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Campus mail services</vt:lpstr>
      <vt:lpstr>Create your ship request!</vt:lpstr>
      <vt:lpstr>Validate your return address</vt:lpstr>
      <vt:lpstr>Enter recipient’s address</vt:lpstr>
      <vt:lpstr>Verify recipient address</vt:lpstr>
      <vt:lpstr>Enter package information &amp; select carrier</vt:lpstr>
      <vt:lpstr>Enter your cost account (index number)</vt:lpstr>
      <vt:lpstr>Print the ship request form and attach it to your package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Lisa (lisa@uidaho.edu)</dc:creator>
  <cp:lastModifiedBy>Hattan, Gerlene (ghattan@uidaho.edu)</cp:lastModifiedBy>
  <cp:revision>13</cp:revision>
  <dcterms:created xsi:type="dcterms:W3CDTF">2021-05-03T23:39:11Z</dcterms:created>
  <dcterms:modified xsi:type="dcterms:W3CDTF">2023-01-19T21:53:18Z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0x010100FE503BF6519F3142B6969BC708ADCDF7</vt:lpwstr>
  </property>
</Properties>
</file>