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4" r:id="rId1"/>
    <p:sldMasterId id="2147484317" r:id="rId2"/>
    <p:sldMasterId id="2147484326" r:id="rId3"/>
    <p:sldMasterId id="2147484315" r:id="rId4"/>
    <p:sldMasterId id="2147484316" r:id="rId5"/>
  </p:sldMasterIdLst>
  <p:notesMasterIdLst>
    <p:notesMasterId r:id="rId18"/>
  </p:notesMasterIdLst>
  <p:handoutMasterIdLst>
    <p:handoutMasterId r:id="rId19"/>
  </p:handoutMasterIdLst>
  <p:sldIdLst>
    <p:sldId id="261" r:id="rId6"/>
    <p:sldId id="267" r:id="rId7"/>
    <p:sldId id="262" r:id="rId8"/>
    <p:sldId id="263" r:id="rId9"/>
    <p:sldId id="264" r:id="rId10"/>
    <p:sldId id="266" r:id="rId11"/>
    <p:sldId id="268" r:id="rId12"/>
    <p:sldId id="273" r:id="rId13"/>
    <p:sldId id="265" r:id="rId14"/>
    <p:sldId id="270" r:id="rId15"/>
    <p:sldId id="271" r:id="rId16"/>
    <p:sldId id="272" r:id="rId17"/>
  </p:sldIdLst>
  <p:sldSz cx="24385588" cy="13717588"/>
  <p:notesSz cx="6858000" cy="9144000"/>
  <p:defaultTextStyle>
    <a:defPPr>
      <a:defRPr lang="ru-RU"/>
    </a:defPPr>
    <a:lvl1pPr marL="0" algn="l" defTabSz="2438092" rtl="0" eaLnBrk="1" latinLnBrk="0" hangingPunct="1">
      <a:defRPr sz="4800" kern="1200">
        <a:solidFill>
          <a:schemeClr val="tx1"/>
        </a:solidFill>
        <a:latin typeface="+mn-lt"/>
        <a:ea typeface="+mn-ea"/>
        <a:cs typeface="+mn-cs"/>
      </a:defRPr>
    </a:lvl1pPr>
    <a:lvl2pPr marL="1219047" algn="l" defTabSz="2438092" rtl="0" eaLnBrk="1" latinLnBrk="0" hangingPunct="1">
      <a:defRPr sz="4800" kern="1200">
        <a:solidFill>
          <a:schemeClr val="tx1"/>
        </a:solidFill>
        <a:latin typeface="+mn-lt"/>
        <a:ea typeface="+mn-ea"/>
        <a:cs typeface="+mn-cs"/>
      </a:defRPr>
    </a:lvl2pPr>
    <a:lvl3pPr marL="2438092" algn="l" defTabSz="2438092" rtl="0" eaLnBrk="1" latinLnBrk="0" hangingPunct="1">
      <a:defRPr sz="4800" kern="1200">
        <a:solidFill>
          <a:schemeClr val="tx1"/>
        </a:solidFill>
        <a:latin typeface="+mn-lt"/>
        <a:ea typeface="+mn-ea"/>
        <a:cs typeface="+mn-cs"/>
      </a:defRPr>
    </a:lvl3pPr>
    <a:lvl4pPr marL="3657139" algn="l" defTabSz="2438092" rtl="0" eaLnBrk="1" latinLnBrk="0" hangingPunct="1">
      <a:defRPr sz="4800" kern="1200">
        <a:solidFill>
          <a:schemeClr val="tx1"/>
        </a:solidFill>
        <a:latin typeface="+mn-lt"/>
        <a:ea typeface="+mn-ea"/>
        <a:cs typeface="+mn-cs"/>
      </a:defRPr>
    </a:lvl4pPr>
    <a:lvl5pPr marL="4876186" algn="l" defTabSz="2438092" rtl="0" eaLnBrk="1" latinLnBrk="0" hangingPunct="1">
      <a:defRPr sz="4800" kern="1200">
        <a:solidFill>
          <a:schemeClr val="tx1"/>
        </a:solidFill>
        <a:latin typeface="+mn-lt"/>
        <a:ea typeface="+mn-ea"/>
        <a:cs typeface="+mn-cs"/>
      </a:defRPr>
    </a:lvl5pPr>
    <a:lvl6pPr marL="6095230" algn="l" defTabSz="2438092" rtl="0" eaLnBrk="1" latinLnBrk="0" hangingPunct="1">
      <a:defRPr sz="4800" kern="1200">
        <a:solidFill>
          <a:schemeClr val="tx1"/>
        </a:solidFill>
        <a:latin typeface="+mn-lt"/>
        <a:ea typeface="+mn-ea"/>
        <a:cs typeface="+mn-cs"/>
      </a:defRPr>
    </a:lvl6pPr>
    <a:lvl7pPr marL="7314277" algn="l" defTabSz="2438092" rtl="0" eaLnBrk="1" latinLnBrk="0" hangingPunct="1">
      <a:defRPr sz="4800" kern="1200">
        <a:solidFill>
          <a:schemeClr val="tx1"/>
        </a:solidFill>
        <a:latin typeface="+mn-lt"/>
        <a:ea typeface="+mn-ea"/>
        <a:cs typeface="+mn-cs"/>
      </a:defRPr>
    </a:lvl7pPr>
    <a:lvl8pPr marL="8533324" algn="l" defTabSz="2438092" rtl="0" eaLnBrk="1" latinLnBrk="0" hangingPunct="1">
      <a:defRPr sz="4800" kern="1200">
        <a:solidFill>
          <a:schemeClr val="tx1"/>
        </a:solidFill>
        <a:latin typeface="+mn-lt"/>
        <a:ea typeface="+mn-ea"/>
        <a:cs typeface="+mn-cs"/>
      </a:defRPr>
    </a:lvl8pPr>
    <a:lvl9pPr marL="9752371" algn="l" defTabSz="2438092" rtl="0" eaLnBrk="1" latinLnBrk="0" hangingPunct="1">
      <a:defRPr sz="4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C934344E-928D-9747-A758-2D473ED4398A}">
          <p14:sldIdLst>
            <p14:sldId id="261"/>
            <p14:sldId id="267"/>
            <p14:sldId id="262"/>
            <p14:sldId id="263"/>
            <p14:sldId id="264"/>
            <p14:sldId id="266"/>
            <p14:sldId id="268"/>
            <p14:sldId id="273"/>
            <p14:sldId id="265"/>
            <p14:sldId id="270"/>
            <p14:sldId id="271"/>
            <p14:sldId id="272"/>
          </p14:sldIdLst>
        </p14:section>
        <p14:section name="EXTRAS" id="{931BC854-6397-194B-8BA4-F30C6897EFB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71A"/>
    <a:srgbClr val="E1E1E1"/>
    <a:srgbClr val="FFFFFF"/>
    <a:srgbClr val="649FFF"/>
    <a:srgbClr val="F2F2F2"/>
    <a:srgbClr val="FAFAFA"/>
    <a:srgbClr val="242529"/>
    <a:srgbClr val="D1D9E1"/>
    <a:srgbClr val="99CC00"/>
    <a:srgbClr val="EAC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552"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D41B0E-0A9B-FB43-B29A-2C5A495EA0A7}" type="datetimeFigureOut">
              <a:rPr lang="ru-RU" smtClean="0">
                <a:latin typeface="Archivo Regular" charset="0"/>
              </a:rPr>
              <a:t>11.10.2024</a:t>
            </a:fld>
            <a:endParaRPr lang="ru-RU">
              <a:latin typeface="Archivo Regular" charset="0"/>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latin typeface="Archivo Regular" charset="0"/>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111949-EE69-F440-BF44-484174DCC2AF}" type="slidenum">
              <a:rPr lang="ru-RU" smtClean="0">
                <a:latin typeface="Archivo Regular" charset="0"/>
              </a:rPr>
              <a:t>‹#›</a:t>
            </a:fld>
            <a:endParaRPr lang="ru-RU">
              <a:latin typeface="Archivo Regular" charset="0"/>
            </a:endParaRPr>
          </a:p>
        </p:txBody>
      </p:sp>
      <p:sp>
        <p:nvSpPr>
          <p:cNvPr id="6" name="Верхний колонтитул 5"/>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latin typeface="Archivo Regular" charset="0"/>
            </a:endParaRPr>
          </a:p>
        </p:txBody>
      </p:sp>
    </p:spTree>
    <p:extLst>
      <p:ext uri="{BB962C8B-B14F-4D97-AF65-F5344CB8AC3E}">
        <p14:creationId xmlns:p14="http://schemas.microsoft.com/office/powerpoint/2010/main" val="2399242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chivo Regular" charset="0"/>
              </a:defRPr>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chivo Regular" charset="0"/>
              </a:defRPr>
            </a:lvl1pPr>
          </a:lstStyle>
          <a:p>
            <a:fld id="{E7E03F2D-4C40-8A47-B131-FA84CE0A3C0A}" type="datetimeFigureOut">
              <a:rPr lang="ru-RU" smtClean="0"/>
              <a:pPr/>
              <a:t>11.10.2024</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err="1"/>
              <a:t>Образец</a:t>
            </a:r>
            <a:r>
              <a:rPr lang="en-US"/>
              <a:t> </a:t>
            </a:r>
            <a:r>
              <a:rPr lang="en-US" err="1"/>
              <a:t>текста</a:t>
            </a:r>
            <a:endParaRPr lang="en-US"/>
          </a:p>
          <a:p>
            <a:pPr lvl="1"/>
            <a:r>
              <a:rPr lang="en-US" err="1"/>
              <a:t>Второй</a:t>
            </a:r>
            <a:r>
              <a:rPr lang="en-US"/>
              <a:t> </a:t>
            </a:r>
            <a:r>
              <a:rPr lang="en-US" err="1"/>
              <a:t>уровень</a:t>
            </a:r>
            <a:endParaRPr lang="en-US"/>
          </a:p>
          <a:p>
            <a:pPr lvl="2"/>
            <a:r>
              <a:rPr lang="en-US" err="1"/>
              <a:t>Третий</a:t>
            </a:r>
            <a:r>
              <a:rPr lang="en-US"/>
              <a:t> </a:t>
            </a:r>
            <a:r>
              <a:rPr lang="en-US" err="1"/>
              <a:t>уровень</a:t>
            </a:r>
            <a:endParaRPr lang="en-US"/>
          </a:p>
          <a:p>
            <a:pPr lvl="3"/>
            <a:r>
              <a:rPr lang="en-US" err="1"/>
              <a:t>Четвертый</a:t>
            </a:r>
            <a:r>
              <a:rPr lang="en-US"/>
              <a:t> </a:t>
            </a:r>
            <a:r>
              <a:rPr lang="en-US" err="1"/>
              <a:t>уровень</a:t>
            </a:r>
            <a:endParaRPr lang="en-US"/>
          </a:p>
          <a:p>
            <a:pPr lvl="4"/>
            <a:r>
              <a:rPr lang="en-US" err="1"/>
              <a:t>Пятый</a:t>
            </a:r>
            <a:r>
              <a:rPr lang="en-US"/>
              <a:t> </a:t>
            </a:r>
            <a:r>
              <a:rPr lang="en-US" err="1"/>
              <a:t>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chivo Regular" charset="0"/>
              </a:defRPr>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chivo Regular" charset="0"/>
              </a:defRPr>
            </a:lvl1pPr>
          </a:lstStyle>
          <a:p>
            <a:fld id="{013FC40D-6FB9-1648-B027-EAD4E7DC4F2C}" type="slidenum">
              <a:rPr lang="ru-RU" smtClean="0"/>
              <a:pPr/>
              <a:t>‹#›</a:t>
            </a:fld>
            <a:endParaRPr lang="ru-RU"/>
          </a:p>
        </p:txBody>
      </p:sp>
    </p:spTree>
    <p:extLst>
      <p:ext uri="{BB962C8B-B14F-4D97-AF65-F5344CB8AC3E}">
        <p14:creationId xmlns:p14="http://schemas.microsoft.com/office/powerpoint/2010/main" val="4180741598"/>
      </p:ext>
    </p:extLst>
  </p:cSld>
  <p:clrMap bg1="lt1" tx1="dk1" bg2="lt2" tx2="dk2" accent1="accent1" accent2="accent2" accent3="accent3" accent4="accent4" accent5="accent5" accent6="accent6" hlink="hlink" folHlink="folHlink"/>
  <p:hf hdr="0" ftr="0" dt="0"/>
  <p:notesStyle>
    <a:lvl1pPr marL="0" algn="l" defTabSz="1219047" rtl="0" eaLnBrk="1" latinLnBrk="0" hangingPunct="1">
      <a:defRPr sz="3200" b="0" i="0" kern="1200">
        <a:solidFill>
          <a:schemeClr val="tx1"/>
        </a:solidFill>
        <a:latin typeface="Archivo Regular" charset="0"/>
        <a:ea typeface="+mn-ea"/>
        <a:cs typeface="+mn-cs"/>
      </a:defRPr>
    </a:lvl1pPr>
    <a:lvl2pPr marL="1219047" algn="l" defTabSz="1219047" rtl="0" eaLnBrk="1" latinLnBrk="0" hangingPunct="1">
      <a:defRPr sz="3200" b="0" i="0" kern="1200">
        <a:solidFill>
          <a:schemeClr val="tx1"/>
        </a:solidFill>
        <a:latin typeface="Archivo Regular" charset="0"/>
        <a:ea typeface="+mn-ea"/>
        <a:cs typeface="+mn-cs"/>
      </a:defRPr>
    </a:lvl2pPr>
    <a:lvl3pPr marL="2438092" algn="l" defTabSz="1219047" rtl="0" eaLnBrk="1" latinLnBrk="0" hangingPunct="1">
      <a:defRPr sz="3200" b="0" i="0" kern="1200">
        <a:solidFill>
          <a:schemeClr val="tx1"/>
        </a:solidFill>
        <a:latin typeface="Archivo Regular" charset="0"/>
        <a:ea typeface="+mn-ea"/>
        <a:cs typeface="+mn-cs"/>
      </a:defRPr>
    </a:lvl3pPr>
    <a:lvl4pPr marL="3657139" algn="l" defTabSz="1219047" rtl="0" eaLnBrk="1" latinLnBrk="0" hangingPunct="1">
      <a:defRPr sz="3200" b="0" i="0" kern="1200">
        <a:solidFill>
          <a:schemeClr val="tx1"/>
        </a:solidFill>
        <a:latin typeface="Archivo Regular" charset="0"/>
        <a:ea typeface="+mn-ea"/>
        <a:cs typeface="+mn-cs"/>
      </a:defRPr>
    </a:lvl4pPr>
    <a:lvl5pPr marL="4876186" algn="l" defTabSz="1219047" rtl="0" eaLnBrk="1" latinLnBrk="0" hangingPunct="1">
      <a:defRPr sz="3200" b="0" i="0" kern="1200">
        <a:solidFill>
          <a:schemeClr val="tx1"/>
        </a:solidFill>
        <a:latin typeface="Archivo Regular" charset="0"/>
        <a:ea typeface="+mn-ea"/>
        <a:cs typeface="+mn-cs"/>
      </a:defRPr>
    </a:lvl5pPr>
    <a:lvl6pPr marL="6095230" algn="l" defTabSz="1219047" rtl="0" eaLnBrk="1" latinLnBrk="0" hangingPunct="1">
      <a:defRPr sz="3200" kern="1200">
        <a:solidFill>
          <a:schemeClr val="tx1"/>
        </a:solidFill>
        <a:latin typeface="+mn-lt"/>
        <a:ea typeface="+mn-ea"/>
        <a:cs typeface="+mn-cs"/>
      </a:defRPr>
    </a:lvl6pPr>
    <a:lvl7pPr marL="7314277" algn="l" defTabSz="1219047" rtl="0" eaLnBrk="1" latinLnBrk="0" hangingPunct="1">
      <a:defRPr sz="3200" kern="1200">
        <a:solidFill>
          <a:schemeClr val="tx1"/>
        </a:solidFill>
        <a:latin typeface="+mn-lt"/>
        <a:ea typeface="+mn-ea"/>
        <a:cs typeface="+mn-cs"/>
      </a:defRPr>
    </a:lvl7pPr>
    <a:lvl8pPr marL="8533324" algn="l" defTabSz="1219047" rtl="0" eaLnBrk="1" latinLnBrk="0" hangingPunct="1">
      <a:defRPr sz="3200" kern="1200">
        <a:solidFill>
          <a:schemeClr val="tx1"/>
        </a:solidFill>
        <a:latin typeface="+mn-lt"/>
        <a:ea typeface="+mn-ea"/>
        <a:cs typeface="+mn-cs"/>
      </a:defRPr>
    </a:lvl8pPr>
    <a:lvl9pPr marL="9752371" algn="l" defTabSz="1219047"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do we mean about collaborative curricula. Usually, degree programs are from individual departments within colleges. </a:t>
            </a:r>
          </a:p>
          <a:p>
            <a:r>
              <a:rPr lang="en-US"/>
              <a:t>However, we are seeing that industry are asking for graduates with skills that cross classic disciplinary boundaries. </a:t>
            </a:r>
          </a:p>
          <a:p>
            <a:r>
              <a:rPr lang="en-US"/>
              <a:t>Collaborative curricula are Innovative curricula that are done in partnership across multiple departments</a:t>
            </a:r>
          </a:p>
        </p:txBody>
      </p:sp>
      <p:sp>
        <p:nvSpPr>
          <p:cNvPr id="4" name="Slide Number Placeholder 3"/>
          <p:cNvSpPr>
            <a:spLocks noGrp="1"/>
          </p:cNvSpPr>
          <p:nvPr>
            <p:ph type="sldNum" sz="quarter" idx="5"/>
          </p:nvPr>
        </p:nvSpPr>
        <p:spPr/>
        <p:txBody>
          <a:bodyPr/>
          <a:lstStyle/>
          <a:p>
            <a:fld id="{013FC40D-6FB9-1648-B027-EAD4E7DC4F2C}" type="slidenum">
              <a:rPr lang="ru-RU" smtClean="0"/>
              <a:pPr/>
              <a:t>2</a:t>
            </a:fld>
            <a:endParaRPr lang="ru-RU"/>
          </a:p>
        </p:txBody>
      </p:sp>
    </p:spTree>
    <p:extLst>
      <p:ext uri="{BB962C8B-B14F-4D97-AF65-F5344CB8AC3E}">
        <p14:creationId xmlns:p14="http://schemas.microsoft.com/office/powerpoint/2010/main" val="155437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Employers are a great source of information about need for degrees. </a:t>
            </a:r>
          </a:p>
          <a:p>
            <a:r>
              <a:rPr lang="en-US"/>
              <a:t>Although you can organize an employer's summit or meet in groups with employers, consider meeting them at the UI career fair or interacting with people on existing UI advisor boards. </a:t>
            </a:r>
          </a:p>
          <a:p>
            <a:r>
              <a:rPr lang="en-US"/>
              <a:t>If you do create a degree based on their input don’t forget to ask them for a letter of support as these are great at demonstrating o the State Board of Education the need for the program.</a:t>
            </a:r>
          </a:p>
        </p:txBody>
      </p:sp>
      <p:sp>
        <p:nvSpPr>
          <p:cNvPr id="4" name="Slide Number Placeholder 3"/>
          <p:cNvSpPr>
            <a:spLocks noGrp="1"/>
          </p:cNvSpPr>
          <p:nvPr>
            <p:ph type="sldNum" sz="quarter" idx="5"/>
          </p:nvPr>
        </p:nvSpPr>
        <p:spPr/>
        <p:txBody>
          <a:bodyPr/>
          <a:lstStyle/>
          <a:p>
            <a:fld id="{013FC40D-6FB9-1648-B027-EAD4E7DC4F2C}" type="slidenum">
              <a:rPr lang="ru-RU" smtClean="0"/>
              <a:pPr/>
              <a:t>3</a:t>
            </a:fld>
            <a:endParaRPr lang="ru-RU"/>
          </a:p>
        </p:txBody>
      </p:sp>
    </p:spTree>
    <p:extLst>
      <p:ext uri="{BB962C8B-B14F-4D97-AF65-F5344CB8AC3E}">
        <p14:creationId xmlns:p14="http://schemas.microsoft.com/office/powerpoint/2010/main" val="1965643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https://www.bls.gov/emp/</a:t>
            </a:r>
          </a:p>
          <a:p>
            <a:endParaRPr lang="en-US"/>
          </a:p>
          <a:p>
            <a:r>
              <a:rPr lang="en-US"/>
              <a:t>The website can be very confusing to navigate. This is the data you want:</a:t>
            </a:r>
          </a:p>
          <a:p>
            <a:r>
              <a:rPr lang="en-US"/>
              <a:t>https://www.bls.gov/emp/tables/occupational-projections-and-characteristics.htm </a:t>
            </a:r>
          </a:p>
          <a:p>
            <a:endParaRPr lang="en-US"/>
          </a:p>
          <a:p>
            <a:r>
              <a:rPr lang="en-US"/>
              <a:t>I have a 2019 version of this spreadsheet</a:t>
            </a:r>
          </a:p>
        </p:txBody>
      </p:sp>
      <p:sp>
        <p:nvSpPr>
          <p:cNvPr id="4" name="Slide Number Placeholder 3"/>
          <p:cNvSpPr>
            <a:spLocks noGrp="1"/>
          </p:cNvSpPr>
          <p:nvPr>
            <p:ph type="sldNum" sz="quarter" idx="5"/>
          </p:nvPr>
        </p:nvSpPr>
        <p:spPr/>
        <p:txBody>
          <a:bodyPr/>
          <a:lstStyle/>
          <a:p>
            <a:fld id="{013FC40D-6FB9-1648-B027-EAD4E7DC4F2C}" type="slidenum">
              <a:rPr lang="ru-RU" smtClean="0"/>
              <a:pPr/>
              <a:t>4</a:t>
            </a:fld>
            <a:endParaRPr lang="ru-RU"/>
          </a:p>
        </p:txBody>
      </p:sp>
    </p:spTree>
    <p:extLst>
      <p:ext uri="{BB962C8B-B14F-4D97-AF65-F5344CB8AC3E}">
        <p14:creationId xmlns:p14="http://schemas.microsoft.com/office/powerpoint/2010/main" val="399295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https://www.bls.gov/emp/</a:t>
            </a:r>
          </a:p>
          <a:p>
            <a:endParaRPr lang="en-US"/>
          </a:p>
          <a:p>
            <a:r>
              <a:rPr lang="en-US"/>
              <a:t>The website can be very confusing to navigate. This is the data you want:</a:t>
            </a:r>
          </a:p>
          <a:p>
            <a:r>
              <a:rPr lang="en-US"/>
              <a:t>https://www.bls.gov/emp/tables/occupational-projections-and-characteristics.htm </a:t>
            </a:r>
          </a:p>
          <a:p>
            <a:endParaRPr lang="en-US"/>
          </a:p>
          <a:p>
            <a:r>
              <a:rPr lang="en-US"/>
              <a:t>I have a 2019 version of this spreadsheet</a:t>
            </a:r>
          </a:p>
        </p:txBody>
      </p:sp>
      <p:sp>
        <p:nvSpPr>
          <p:cNvPr id="4" name="Slide Number Placeholder 3"/>
          <p:cNvSpPr>
            <a:spLocks noGrp="1"/>
          </p:cNvSpPr>
          <p:nvPr>
            <p:ph type="sldNum" sz="quarter" idx="5"/>
          </p:nvPr>
        </p:nvSpPr>
        <p:spPr/>
        <p:txBody>
          <a:bodyPr/>
          <a:lstStyle/>
          <a:p>
            <a:fld id="{013FC40D-6FB9-1648-B027-EAD4E7DC4F2C}" type="slidenum">
              <a:rPr lang="ru-RU" smtClean="0"/>
              <a:pPr/>
              <a:t>5</a:t>
            </a:fld>
            <a:endParaRPr lang="ru-RU"/>
          </a:p>
        </p:txBody>
      </p:sp>
    </p:spTree>
    <p:extLst>
      <p:ext uri="{BB962C8B-B14F-4D97-AF65-F5344CB8AC3E}">
        <p14:creationId xmlns:p14="http://schemas.microsoft.com/office/powerpoint/2010/main" val="460787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https://lmi.idaho.gov/data-tools/occupations-in-demand/</a:t>
            </a:r>
          </a:p>
          <a:p>
            <a:r>
              <a:rPr lang="en-US"/>
              <a:t>https://lmi.idaho.gov/data-tools/occupational-industry-projections/</a:t>
            </a:r>
          </a:p>
          <a:p>
            <a:endParaRPr lang="en-US"/>
          </a:p>
        </p:txBody>
      </p:sp>
      <p:sp>
        <p:nvSpPr>
          <p:cNvPr id="4" name="Slide Number Placeholder 3"/>
          <p:cNvSpPr>
            <a:spLocks noGrp="1"/>
          </p:cNvSpPr>
          <p:nvPr>
            <p:ph type="sldNum" sz="quarter" idx="5"/>
          </p:nvPr>
        </p:nvSpPr>
        <p:spPr/>
        <p:txBody>
          <a:bodyPr/>
          <a:lstStyle/>
          <a:p>
            <a:fld id="{013FC40D-6FB9-1648-B027-EAD4E7DC4F2C}" type="slidenum">
              <a:rPr lang="ru-RU" smtClean="0"/>
              <a:pPr/>
              <a:t>6</a:t>
            </a:fld>
            <a:endParaRPr lang="ru-RU"/>
          </a:p>
        </p:txBody>
      </p:sp>
    </p:spTree>
    <p:extLst>
      <p:ext uri="{BB962C8B-B14F-4D97-AF65-F5344CB8AC3E}">
        <p14:creationId xmlns:p14="http://schemas.microsoft.com/office/powerpoint/2010/main" val="116470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https://lmi.idaho.gov/data-tools/occupations-in-demand/</a:t>
            </a:r>
          </a:p>
          <a:p>
            <a:r>
              <a:rPr lang="en-US"/>
              <a:t>https://lmi.idaho.gov/data-tools/occupational-industry-projections/</a:t>
            </a:r>
          </a:p>
          <a:p>
            <a:endParaRPr lang="en-US"/>
          </a:p>
        </p:txBody>
      </p:sp>
      <p:sp>
        <p:nvSpPr>
          <p:cNvPr id="4" name="Slide Number Placeholder 3"/>
          <p:cNvSpPr>
            <a:spLocks noGrp="1"/>
          </p:cNvSpPr>
          <p:nvPr>
            <p:ph type="sldNum" sz="quarter" idx="5"/>
          </p:nvPr>
        </p:nvSpPr>
        <p:spPr/>
        <p:txBody>
          <a:bodyPr/>
          <a:lstStyle/>
          <a:p>
            <a:fld id="{013FC40D-6FB9-1648-B027-EAD4E7DC4F2C}" type="slidenum">
              <a:rPr lang="ru-RU" smtClean="0"/>
              <a:pPr/>
              <a:t>7</a:t>
            </a:fld>
            <a:endParaRPr lang="ru-RU"/>
          </a:p>
        </p:txBody>
      </p:sp>
    </p:spTree>
    <p:extLst>
      <p:ext uri="{BB962C8B-B14F-4D97-AF65-F5344CB8AC3E}">
        <p14:creationId xmlns:p14="http://schemas.microsoft.com/office/powerpoint/2010/main" val="3127659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Don’t these new innovative programs be on the 3-year plan?</a:t>
            </a:r>
          </a:p>
          <a:p>
            <a:r>
              <a:rPr lang="en-US"/>
              <a:t>Usually that’s ideal, but the State Board odes allow for flexibility if the new program meets an emergent or critical industry/workplace need.</a:t>
            </a:r>
          </a:p>
          <a:p>
            <a:endParaRPr lang="en-US"/>
          </a:p>
        </p:txBody>
      </p:sp>
      <p:sp>
        <p:nvSpPr>
          <p:cNvPr id="4" name="Slide Number Placeholder 3"/>
          <p:cNvSpPr>
            <a:spLocks noGrp="1"/>
          </p:cNvSpPr>
          <p:nvPr>
            <p:ph type="sldNum" sz="quarter" idx="5"/>
          </p:nvPr>
        </p:nvSpPr>
        <p:spPr/>
        <p:txBody>
          <a:bodyPr/>
          <a:lstStyle/>
          <a:p>
            <a:fld id="{013FC40D-6FB9-1648-B027-EAD4E7DC4F2C}" type="slidenum">
              <a:rPr lang="ru-RU" smtClean="0"/>
              <a:pPr/>
              <a:t>10</a:t>
            </a:fld>
            <a:endParaRPr lang="ru-RU"/>
          </a:p>
        </p:txBody>
      </p:sp>
    </p:spTree>
    <p:extLst>
      <p:ext uri="{BB962C8B-B14F-4D97-AF65-F5344CB8AC3E}">
        <p14:creationId xmlns:p14="http://schemas.microsoft.com/office/powerpoint/2010/main" val="1061343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chivo Regular"/>
              </a:rPr>
              <a:t>Please appoint someone as a recorder to summarize your group's take-aways and share them in ~60 seconds during a whole-group debrief session.</a:t>
            </a:r>
            <a:endParaRPr lang="en-US"/>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013FC40D-6FB9-1648-B027-EAD4E7DC4F2C}" type="slidenum">
              <a:rPr lang="ru-RU" smtClean="0"/>
              <a:pPr/>
              <a:t>12</a:t>
            </a:fld>
            <a:endParaRPr lang="ru-RU"/>
          </a:p>
        </p:txBody>
      </p:sp>
    </p:spTree>
    <p:extLst>
      <p:ext uri="{BB962C8B-B14F-4D97-AF65-F5344CB8AC3E}">
        <p14:creationId xmlns:p14="http://schemas.microsoft.com/office/powerpoint/2010/main" val="1132991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Gold Ang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FFDCE6-B474-8CF4-D30B-BE360312D8D7}"/>
              </a:ext>
            </a:extLst>
          </p:cNvPr>
          <p:cNvSpPr/>
          <p:nvPr userDrawn="1"/>
        </p:nvSpPr>
        <p:spPr>
          <a:xfrm>
            <a:off x="-227806" y="-304006"/>
            <a:ext cx="10210800" cy="143256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2940870" y="4496594"/>
            <a:ext cx="3851324" cy="4239228"/>
          </a:xfrm>
          <a:prstGeom prst="rect">
            <a:avLst/>
          </a:prstGeom>
        </p:spPr>
      </p:pic>
      <p:sp>
        <p:nvSpPr>
          <p:cNvPr id="2" name="Title 1"/>
          <p:cNvSpPr>
            <a:spLocks noGrp="1"/>
          </p:cNvSpPr>
          <p:nvPr userDrawn="1">
            <p:ph type="title" hasCustomPrompt="1"/>
          </p:nvPr>
        </p:nvSpPr>
        <p:spPr>
          <a:xfrm>
            <a:off x="12120786" y="4592117"/>
            <a:ext cx="10369152" cy="2693045"/>
          </a:xfrm>
        </p:spPr>
        <p:txBody>
          <a:bodyPr anchor="b" anchorCtr="0"/>
          <a:lstStyle>
            <a:lvl1pPr>
              <a:defRPr b="1" i="0" cap="all" normalizeH="0" baseline="0">
                <a:latin typeface="Public Sans ExtraBold" pitchFamily="2" charset="77"/>
              </a:defRPr>
            </a:lvl1pPr>
          </a:lstStyle>
          <a:p>
            <a:r>
              <a:rPr lang="en-US"/>
              <a:t>CLICK TO EDIT TITLE</a:t>
            </a:r>
          </a:p>
        </p:txBody>
      </p:sp>
      <p:sp>
        <p:nvSpPr>
          <p:cNvPr id="6" name="Text Placeholder 5"/>
          <p:cNvSpPr>
            <a:spLocks noGrp="1"/>
          </p:cNvSpPr>
          <p:nvPr userDrawn="1">
            <p:ph type="body" sz="quarter" idx="10" hasCustomPrompt="1"/>
          </p:nvPr>
        </p:nvSpPr>
        <p:spPr>
          <a:xfrm>
            <a:off x="12120786" y="7573194"/>
            <a:ext cx="10369152" cy="1800200"/>
          </a:xfrm>
          <a:prstGeom prst="rect">
            <a:avLst/>
          </a:prstGeom>
        </p:spPr>
        <p:txBody>
          <a:bodyPr/>
          <a:lstStyle>
            <a:lvl1pPr>
              <a:defRPr b="0" i="0" cap="all" baseline="0">
                <a:latin typeface="Public Sans" pitchFamily="2" charset="77"/>
                <a:ea typeface="Public Sans" pitchFamily="2" charset="77"/>
                <a:cs typeface="Public Sans" pitchFamily="2" charset="77"/>
              </a:defRPr>
            </a:lvl1pPr>
          </a:lstStyle>
          <a:p>
            <a:pPr lvl="0"/>
            <a:r>
              <a:rPr lang="en-US"/>
              <a:t>CLICK TO EDIT SUBTITLE</a:t>
            </a:r>
          </a:p>
        </p:txBody>
      </p:sp>
    </p:spTree>
    <p:extLst>
      <p:ext uri="{BB962C8B-B14F-4D97-AF65-F5344CB8AC3E}">
        <p14:creationId xmlns:p14="http://schemas.microsoft.com/office/powerpoint/2010/main" val="3886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Lst>
      </p:bldP>
    </p:bldLst>
  </p:timing>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5711825" y="5715794"/>
            <a:ext cx="17066145" cy="5458995"/>
          </a:xfrm>
        </p:spPr>
        <p:txBody>
          <a:bodyPr numCol="3" spcCol="914400"/>
          <a:lstStyle>
            <a:lvl1pPr marL="0" marR="0" indent="0" algn="l" defTabSz="2438462" rtl="0" eaLnBrk="1" fontAlgn="auto" latinLnBrk="0" hangingPunct="1">
              <a:lnSpc>
                <a:spcPts val="4300"/>
              </a:lnSpc>
              <a:spcBef>
                <a:spcPts val="0"/>
              </a:spcBef>
              <a:spcAft>
                <a:spcPts val="2500"/>
              </a:spcAft>
              <a:buClrTx/>
              <a:buSzTx/>
              <a:buFont typeface="Arial" panose="020B0604020202020204" pitchFamily="34" charset="0"/>
              <a:buNone/>
              <a:tabLst/>
              <a:defRPr lang="en-US" sz="2800" b="0" i="0" baseline="0" smtClean="0">
                <a:effectLst/>
                <a:latin typeface="Public Sans" pitchFamily="2" charset="77"/>
              </a:defRPr>
            </a:lvl1pPr>
          </a:lstStyle>
          <a:p>
            <a:r>
              <a:rPr lang="en-US"/>
              <a:t>Click to add text. </a:t>
            </a:r>
            <a:r>
              <a:rPr lang="en-US" err="1"/>
              <a:t>Laborror</a:t>
            </a:r>
            <a:r>
              <a:rPr lang="en-US"/>
              <a:t> </a:t>
            </a:r>
            <a:r>
              <a:rPr lang="en-US" err="1"/>
              <a:t>eculparum</a:t>
            </a:r>
            <a:r>
              <a:rPr lang="en-US"/>
              <a:t> del in pro </a:t>
            </a:r>
            <a:r>
              <a:rPr lang="en-US" err="1"/>
              <a:t>esed</a:t>
            </a:r>
            <a:r>
              <a:rPr lang="en-US"/>
              <a:t> </a:t>
            </a:r>
            <a:r>
              <a:rPr lang="en-US" err="1"/>
              <a:t>entio</a:t>
            </a:r>
            <a:r>
              <a:rPr lang="en-US"/>
              <a:t>. Name </a:t>
            </a:r>
            <a:r>
              <a:rPr lang="en-US" err="1"/>
              <a:t>ped</a:t>
            </a:r>
            <a:r>
              <a:rPr lang="en-US"/>
              <a:t> </a:t>
            </a:r>
            <a:r>
              <a:rPr lang="en-US" err="1"/>
              <a:t>ea</a:t>
            </a:r>
            <a:r>
              <a:rPr lang="en-US"/>
              <a:t> que </a:t>
            </a:r>
            <a:r>
              <a:rPr lang="en-US" err="1"/>
              <a:t>rehendaepre</a:t>
            </a:r>
            <a:r>
              <a:rPr lang="en-US"/>
              <a:t> </a:t>
            </a:r>
            <a:r>
              <a:rPr lang="en-US" err="1"/>
              <a:t>occus</a:t>
            </a:r>
            <a:r>
              <a:rPr lang="en-US"/>
              <a:t> </a:t>
            </a:r>
            <a:r>
              <a:rPr lang="en-US" err="1"/>
              <a:t>dionem</a:t>
            </a:r>
            <a:r>
              <a:rPr lang="en-US"/>
              <a:t> </a:t>
            </a:r>
            <a:r>
              <a:rPr lang="en-US" err="1"/>
              <a:t>quatecta</a:t>
            </a:r>
            <a:r>
              <a:rPr lang="en-US"/>
              <a:t> qui </a:t>
            </a:r>
            <a:r>
              <a:rPr lang="en-US" err="1"/>
              <a:t>bea</a:t>
            </a:r>
            <a:r>
              <a:rPr lang="en-US"/>
              <a:t> </a:t>
            </a:r>
            <a:r>
              <a:rPr lang="en-US" err="1"/>
              <a:t>voloriassus</a:t>
            </a:r>
            <a:r>
              <a:rPr lang="en-US"/>
              <a:t> </a:t>
            </a:r>
            <a:r>
              <a:rPr lang="en-US" err="1"/>
              <a:t>ilibusa</a:t>
            </a:r>
            <a:r>
              <a:rPr lang="en-US"/>
              <a:t> </a:t>
            </a:r>
            <a:r>
              <a:rPr lang="en-US" err="1"/>
              <a:t>velenecto</a:t>
            </a:r>
            <a:r>
              <a:rPr lang="en-US"/>
              <a:t> </a:t>
            </a:r>
            <a:r>
              <a:rPr lang="en-US" err="1"/>
              <a:t>imus</a:t>
            </a:r>
            <a:r>
              <a:rPr lang="en-US"/>
              <a:t>. </a:t>
            </a:r>
            <a:r>
              <a:rPr lang="en-US" err="1"/>
              <a:t>Ut</a:t>
            </a:r>
            <a:r>
              <a:rPr lang="en-US"/>
              <a:t> </a:t>
            </a:r>
            <a:r>
              <a:rPr lang="en-US" err="1"/>
              <a:t>hariaestiis</a:t>
            </a:r>
            <a:r>
              <a:rPr lang="en-US"/>
              <a:t> </a:t>
            </a:r>
            <a:r>
              <a:rPr lang="en-US" err="1"/>
              <a:t>eosapidunt</a:t>
            </a:r>
            <a:r>
              <a:rPr lang="en-US"/>
              <a:t> quam </a:t>
            </a:r>
            <a:r>
              <a:rPr lang="en-US" err="1"/>
              <a:t>suntiusdae</a:t>
            </a:r>
            <a:r>
              <a:rPr lang="en-US"/>
              <a:t> </a:t>
            </a:r>
            <a:r>
              <a:rPr lang="en-US" err="1"/>
              <a:t>nihicidem</a:t>
            </a:r>
            <a:r>
              <a:rPr lang="en-US"/>
              <a:t> rem. </a:t>
            </a:r>
            <a:r>
              <a:rPr lang="en-US" err="1"/>
              <a:t>Ut</a:t>
            </a:r>
            <a:r>
              <a:rPr lang="en-US"/>
              <a:t> lam, </a:t>
            </a:r>
            <a:r>
              <a:rPr lang="en-US" err="1"/>
              <a:t>odi</a:t>
            </a:r>
            <a:r>
              <a:rPr lang="en-US"/>
              <a:t> id </a:t>
            </a:r>
            <a:r>
              <a:rPr lang="en-US" err="1"/>
              <a:t>ea</a:t>
            </a:r>
            <a:r>
              <a:rPr lang="en-US"/>
              <a:t> sit et </a:t>
            </a:r>
            <a:r>
              <a:rPr lang="en-US" err="1"/>
              <a:t>laut</a:t>
            </a:r>
            <a:r>
              <a:rPr lang="en-US"/>
              <a:t> </a:t>
            </a:r>
            <a:r>
              <a:rPr lang="en-US" err="1"/>
              <a:t>aut</a:t>
            </a:r>
            <a:r>
              <a:rPr lang="en-US"/>
              <a:t> </a:t>
            </a:r>
            <a:r>
              <a:rPr lang="en-US" err="1"/>
              <a:t>lique</a:t>
            </a:r>
            <a:r>
              <a:rPr lang="en-US"/>
              <a:t> quid </a:t>
            </a:r>
            <a:r>
              <a:rPr lang="en-US" err="1"/>
              <a:t>modiae</a:t>
            </a:r>
            <a:r>
              <a:rPr lang="en-US"/>
              <a:t> </a:t>
            </a:r>
            <a:r>
              <a:rPr lang="en-US" err="1"/>
              <a:t>endi</a:t>
            </a:r>
            <a:r>
              <a:rPr lang="en-US"/>
              <a:t> </a:t>
            </a:r>
            <a:r>
              <a:rPr lang="en-US" err="1"/>
              <a:t>vitem</a:t>
            </a:r>
            <a:r>
              <a:rPr lang="en-US"/>
              <a:t>. </a:t>
            </a:r>
            <a:r>
              <a:rPr lang="en-US" err="1"/>
              <a:t>Voloriassus</a:t>
            </a:r>
            <a:r>
              <a:rPr lang="en-US"/>
              <a:t> </a:t>
            </a:r>
            <a:r>
              <a:rPr lang="en-US" err="1"/>
              <a:t>ilibusa</a:t>
            </a:r>
            <a:r>
              <a:rPr lang="en-US"/>
              <a:t> </a:t>
            </a:r>
            <a:r>
              <a:rPr lang="en-US" err="1"/>
              <a:t>velenecto</a:t>
            </a:r>
            <a:r>
              <a:rPr lang="en-US"/>
              <a:t> </a:t>
            </a:r>
            <a:r>
              <a:rPr lang="en-US" err="1"/>
              <a:t>imus</a:t>
            </a:r>
            <a:r>
              <a:rPr lang="en-US"/>
              <a:t>, </a:t>
            </a:r>
            <a:r>
              <a:rPr lang="en-US" err="1"/>
              <a:t>ut</a:t>
            </a:r>
            <a:r>
              <a:rPr lang="en-US"/>
              <a:t> </a:t>
            </a:r>
            <a:r>
              <a:rPr lang="en-US" err="1"/>
              <a:t>hariaestiis</a:t>
            </a:r>
            <a:r>
              <a:rPr lang="en-US"/>
              <a:t> </a:t>
            </a:r>
            <a:r>
              <a:rPr lang="en-US" err="1"/>
              <a:t>eosapidunt</a:t>
            </a:r>
            <a:r>
              <a:rPr lang="en-US"/>
              <a:t> quam </a:t>
            </a:r>
            <a:r>
              <a:rPr lang="en-US" err="1"/>
              <a:t>suntiusdae</a:t>
            </a:r>
            <a:r>
              <a:rPr lang="en-US"/>
              <a:t> </a:t>
            </a:r>
            <a:r>
              <a:rPr lang="en-US" err="1"/>
              <a:t>nihicidem</a:t>
            </a:r>
            <a:r>
              <a:rPr lang="en-US"/>
              <a:t> rem. </a:t>
            </a:r>
            <a:r>
              <a:rPr lang="en-US" err="1"/>
              <a:t>Ut</a:t>
            </a:r>
            <a:r>
              <a:rPr lang="en-US"/>
              <a:t> lam, </a:t>
            </a:r>
            <a:r>
              <a:rPr lang="en-US" err="1"/>
              <a:t>odi</a:t>
            </a:r>
            <a:r>
              <a:rPr lang="en-US"/>
              <a:t> id </a:t>
            </a:r>
            <a:r>
              <a:rPr lang="en-US" err="1"/>
              <a:t>ea</a:t>
            </a:r>
            <a:r>
              <a:rPr lang="en-US"/>
              <a:t> sit et </a:t>
            </a:r>
            <a:r>
              <a:rPr lang="en-US" err="1"/>
              <a:t>laut</a:t>
            </a:r>
            <a:r>
              <a:rPr lang="en-US"/>
              <a:t> </a:t>
            </a:r>
            <a:r>
              <a:rPr lang="en-US" err="1"/>
              <a:t>aut</a:t>
            </a:r>
            <a:r>
              <a:rPr lang="en-US"/>
              <a:t> </a:t>
            </a:r>
            <a:r>
              <a:rPr lang="en-US" err="1"/>
              <a:t>lique</a:t>
            </a:r>
            <a:r>
              <a:rPr lang="en-US"/>
              <a:t> quid </a:t>
            </a:r>
            <a:r>
              <a:rPr lang="en-US" err="1"/>
              <a:t>modiae</a:t>
            </a:r>
            <a:r>
              <a:rPr lang="en-US"/>
              <a:t> </a:t>
            </a:r>
            <a:r>
              <a:rPr lang="en-US" err="1"/>
              <a:t>endi</a:t>
            </a:r>
            <a:r>
              <a:rPr lang="en-US"/>
              <a:t> </a:t>
            </a:r>
            <a:r>
              <a:rPr lang="en-US" err="1"/>
              <a:t>vitem</a:t>
            </a:r>
            <a:r>
              <a:rPr lang="en-US"/>
              <a:t> </a:t>
            </a:r>
            <a:r>
              <a:rPr lang="en-US" err="1"/>
              <a:t>eculparum</a:t>
            </a:r>
            <a:r>
              <a:rPr lang="en-US"/>
              <a:t> del in pro </a:t>
            </a:r>
            <a:r>
              <a:rPr lang="en-US" err="1"/>
              <a:t>esed</a:t>
            </a:r>
            <a:r>
              <a:rPr lang="en-US"/>
              <a:t> </a:t>
            </a:r>
            <a:r>
              <a:rPr lang="en-US" err="1"/>
              <a:t>entio</a:t>
            </a:r>
            <a:r>
              <a:rPr lang="en-US"/>
              <a:t>. Name </a:t>
            </a:r>
            <a:r>
              <a:rPr lang="en-US" err="1"/>
              <a:t>ped</a:t>
            </a:r>
            <a:r>
              <a:rPr lang="en-US"/>
              <a:t> </a:t>
            </a:r>
            <a:r>
              <a:rPr lang="en-US" err="1"/>
              <a:t>ea</a:t>
            </a:r>
            <a:r>
              <a:rPr lang="en-US"/>
              <a:t> que </a:t>
            </a:r>
            <a:r>
              <a:rPr lang="en-US" err="1"/>
              <a:t>rehendaepre</a:t>
            </a:r>
            <a:r>
              <a:rPr lang="en-US"/>
              <a:t> </a:t>
            </a:r>
            <a:r>
              <a:rPr lang="en-US" err="1"/>
              <a:t>occus</a:t>
            </a:r>
            <a:r>
              <a:rPr lang="en-US"/>
              <a:t> </a:t>
            </a:r>
            <a:r>
              <a:rPr lang="en-US" err="1"/>
              <a:t>dionem</a:t>
            </a:r>
            <a:r>
              <a:rPr lang="en-US"/>
              <a:t> </a:t>
            </a:r>
            <a:r>
              <a:rPr lang="en-US" err="1"/>
              <a:t>quatecta</a:t>
            </a:r>
            <a:r>
              <a:rPr lang="en-US"/>
              <a:t> qui </a:t>
            </a:r>
            <a:r>
              <a:rPr lang="en-US" err="1"/>
              <a:t>bea</a:t>
            </a:r>
            <a:r>
              <a:rPr lang="en-US"/>
              <a:t> </a:t>
            </a:r>
            <a:r>
              <a:rPr lang="en-US" err="1"/>
              <a:t>voloriassus</a:t>
            </a:r>
            <a:r>
              <a:rPr lang="en-US"/>
              <a:t> </a:t>
            </a:r>
            <a:r>
              <a:rPr lang="en-US" err="1"/>
              <a:t>ilibusa</a:t>
            </a:r>
            <a:r>
              <a:rPr lang="en-US"/>
              <a:t> </a:t>
            </a:r>
            <a:r>
              <a:rPr lang="en-US" err="1"/>
              <a:t>velenecto</a:t>
            </a:r>
            <a:r>
              <a:rPr lang="en-US"/>
              <a:t> </a:t>
            </a:r>
            <a:r>
              <a:rPr lang="en-US" err="1"/>
              <a:t>imus</a:t>
            </a:r>
            <a:r>
              <a:rPr lang="en-US"/>
              <a:t>, </a:t>
            </a:r>
            <a:r>
              <a:rPr lang="en-US" err="1"/>
              <a:t>ut</a:t>
            </a:r>
            <a:r>
              <a:rPr lang="en-US"/>
              <a:t> </a:t>
            </a:r>
            <a:r>
              <a:rPr lang="en-US" err="1"/>
              <a:t>hariaestiis</a:t>
            </a:r>
            <a:r>
              <a:rPr lang="en-US"/>
              <a:t> </a:t>
            </a:r>
            <a:r>
              <a:rPr lang="en-US" err="1"/>
              <a:t>eosapidunt</a:t>
            </a:r>
            <a:r>
              <a:rPr lang="en-US"/>
              <a:t> quam </a:t>
            </a:r>
            <a:r>
              <a:rPr lang="en-US" err="1"/>
              <a:t>suntiusdae</a:t>
            </a:r>
            <a:r>
              <a:rPr lang="en-US"/>
              <a:t> </a:t>
            </a:r>
            <a:r>
              <a:rPr lang="en-US" err="1"/>
              <a:t>nihicidem</a:t>
            </a:r>
            <a:r>
              <a:rPr lang="en-US"/>
              <a:t> rem. Ut lam, </a:t>
            </a:r>
            <a:r>
              <a:rPr lang="en-US" err="1"/>
              <a:t>odi</a:t>
            </a:r>
            <a:r>
              <a:rPr lang="en-US"/>
              <a:t> id </a:t>
            </a:r>
            <a:r>
              <a:rPr lang="en-US" err="1"/>
              <a:t>ea</a:t>
            </a:r>
            <a:r>
              <a:rPr lang="en-US"/>
              <a:t> sit et </a:t>
            </a:r>
            <a:r>
              <a:rPr lang="en-US" err="1"/>
              <a:t>laut</a:t>
            </a:r>
            <a:r>
              <a:rPr lang="en-US"/>
              <a:t> </a:t>
            </a:r>
            <a:r>
              <a:rPr lang="en-US" err="1"/>
              <a:t>aut</a:t>
            </a:r>
            <a:r>
              <a:rPr lang="en-US"/>
              <a:t> </a:t>
            </a:r>
            <a:r>
              <a:rPr lang="en-US" err="1"/>
              <a:t>lique</a:t>
            </a:r>
            <a:r>
              <a:rPr lang="en-US"/>
              <a:t> quid </a:t>
            </a:r>
            <a:r>
              <a:rPr lang="en-US" err="1"/>
              <a:t>modiae</a:t>
            </a:r>
            <a:r>
              <a:rPr lang="en-US"/>
              <a:t> </a:t>
            </a:r>
            <a:r>
              <a:rPr lang="en-US" err="1"/>
              <a:t>endi</a:t>
            </a:r>
            <a:r>
              <a:rPr lang="en-US"/>
              <a:t> </a:t>
            </a:r>
            <a:r>
              <a:rPr lang="en-US" err="1"/>
              <a:t>vitem</a:t>
            </a:r>
            <a:r>
              <a:rPr lang="en-US"/>
              <a:t> </a:t>
            </a:r>
            <a:r>
              <a:rPr lang="en-US" err="1"/>
              <a:t>Voloriassus</a:t>
            </a:r>
            <a:r>
              <a:rPr lang="en-US"/>
              <a:t> </a:t>
            </a:r>
            <a:r>
              <a:rPr lang="en-US" err="1"/>
              <a:t>ilibusa</a:t>
            </a:r>
            <a:r>
              <a:rPr lang="en-US"/>
              <a:t> </a:t>
            </a:r>
            <a:r>
              <a:rPr lang="en-US" err="1"/>
              <a:t>velenecto</a:t>
            </a:r>
            <a:r>
              <a:rPr lang="en-US"/>
              <a:t> </a:t>
            </a:r>
            <a:r>
              <a:rPr lang="en-US" err="1"/>
              <a:t>imus</a:t>
            </a:r>
            <a:r>
              <a:rPr lang="en-US"/>
              <a:t>, </a:t>
            </a:r>
            <a:r>
              <a:rPr lang="en-US" err="1"/>
              <a:t>ut</a:t>
            </a:r>
            <a:r>
              <a:rPr lang="en-US"/>
              <a:t> </a:t>
            </a:r>
            <a:r>
              <a:rPr lang="en-US" err="1"/>
              <a:t>hariaestiis</a:t>
            </a:r>
            <a:r>
              <a:rPr lang="en-US"/>
              <a:t> </a:t>
            </a:r>
            <a:r>
              <a:rPr lang="en-US" err="1"/>
              <a:t>eosapidunt</a:t>
            </a:r>
            <a:r>
              <a:rPr lang="en-US"/>
              <a:t> quam </a:t>
            </a:r>
            <a:r>
              <a:rPr lang="en-US" err="1"/>
              <a:t>suntiusdae</a:t>
            </a:r>
            <a:r>
              <a:rPr lang="en-US"/>
              <a:t>.</a:t>
            </a:r>
            <a:endParaRPr lang="en-US">
              <a:effectLst/>
              <a:latin typeface="Helvetica" charset="0"/>
            </a:endParaRPr>
          </a:p>
        </p:txBody>
      </p:sp>
      <p:sp>
        <p:nvSpPr>
          <p:cNvPr id="6" name="Title 1"/>
          <p:cNvSpPr>
            <a:spLocks noGrp="1"/>
          </p:cNvSpPr>
          <p:nvPr>
            <p:ph type="title" hasCustomPrompt="1"/>
          </p:nvPr>
        </p:nvSpPr>
        <p:spPr>
          <a:xfrm>
            <a:off x="1292454" y="2521471"/>
            <a:ext cx="21032788" cy="1218282"/>
          </a:xfrm>
        </p:spPr>
        <p:txBody>
          <a:bodyPr/>
          <a:lstStyle/>
          <a:p>
            <a:r>
              <a:rPr lang="en-US"/>
              <a:t>CLICK TO ADD HEADLINE</a:t>
            </a:r>
          </a:p>
        </p:txBody>
      </p:sp>
      <p:sp>
        <p:nvSpPr>
          <p:cNvPr id="8" name="Text Placeholder 3"/>
          <p:cNvSpPr>
            <a:spLocks noGrp="1"/>
          </p:cNvSpPr>
          <p:nvPr>
            <p:ph type="body" sz="quarter" idx="10" hasCustomPrompt="1"/>
          </p:nvPr>
        </p:nvSpPr>
        <p:spPr>
          <a:xfrm>
            <a:off x="1318989" y="3906466"/>
            <a:ext cx="15554325" cy="830997"/>
          </a:xfrm>
        </p:spPr>
        <p:txBody>
          <a:bodyPr/>
          <a:lstStyle>
            <a:lvl1pPr marL="0" indent="0">
              <a:lnSpc>
                <a:spcPct val="100000"/>
              </a:lnSpc>
              <a:buNone/>
              <a:defRPr sz="5400" b="1" cap="all" baseline="0"/>
            </a:lvl1pPr>
          </a:lstStyle>
          <a:p>
            <a:pPr lvl="0"/>
            <a:r>
              <a:rPr lang="en-US"/>
              <a:t>CLICK TO ADD SUBHEAD</a:t>
            </a:r>
          </a:p>
        </p:txBody>
      </p:sp>
      <p:sp>
        <p:nvSpPr>
          <p:cNvPr id="9" name="Text Placeholder 4"/>
          <p:cNvSpPr>
            <a:spLocks noGrp="1"/>
          </p:cNvSpPr>
          <p:nvPr>
            <p:ph type="body" sz="quarter" idx="12" hasCustomPrompt="1"/>
          </p:nvPr>
        </p:nvSpPr>
        <p:spPr>
          <a:xfrm>
            <a:off x="5711825" y="11506994"/>
            <a:ext cx="6933406" cy="607795"/>
          </a:xfrm>
        </p:spPr>
        <p:txBody>
          <a:bodyPr/>
          <a:lstStyle>
            <a:lvl1pPr marL="457200" indent="-457200">
              <a:buFontTx/>
              <a:buBlip>
                <a:blip r:embed="rId2"/>
              </a:buBlip>
              <a:defRPr/>
            </a:lvl1pPr>
          </a:lstStyle>
          <a:p>
            <a:pPr lvl="0"/>
            <a:r>
              <a:rPr lang="en-US"/>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Grid One">
    <p:spTree>
      <p:nvGrpSpPr>
        <p:cNvPr id="1" name=""/>
        <p:cNvGrpSpPr/>
        <p:nvPr/>
      </p:nvGrpSpPr>
      <p:grpSpPr>
        <a:xfrm>
          <a:off x="0" y="0"/>
          <a:ext cx="0" cy="0"/>
          <a:chOff x="0" y="0"/>
          <a:chExt cx="0" cy="0"/>
        </a:xfrm>
      </p:grpSpPr>
      <p:sp>
        <p:nvSpPr>
          <p:cNvPr id="7" name="Прямоугольник 6"/>
          <p:cNvSpPr/>
          <p:nvPr userDrawn="1"/>
        </p:nvSpPr>
        <p:spPr>
          <a:xfrm flipH="1">
            <a:off x="17821142" y="0"/>
            <a:ext cx="6564449" cy="68587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a:latin typeface="Archivo Regular" charset="0"/>
            </a:endParaRPr>
          </a:p>
        </p:txBody>
      </p:sp>
      <p:sp>
        <p:nvSpPr>
          <p:cNvPr id="10" name="Прямоугольник 9"/>
          <p:cNvSpPr/>
          <p:nvPr userDrawn="1"/>
        </p:nvSpPr>
        <p:spPr>
          <a:xfrm flipH="1">
            <a:off x="11256690" y="0"/>
            <a:ext cx="6564449" cy="68587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a:latin typeface="Archivo Regular" charset="0"/>
            </a:endParaRPr>
          </a:p>
        </p:txBody>
      </p:sp>
      <p:sp>
        <p:nvSpPr>
          <p:cNvPr id="18" name="Прямоугольник 17"/>
          <p:cNvSpPr/>
          <p:nvPr userDrawn="1"/>
        </p:nvSpPr>
        <p:spPr>
          <a:xfrm flipH="1">
            <a:off x="11256690" y="6858794"/>
            <a:ext cx="6564449" cy="68587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a:latin typeface="Archivo Regular" charset="0"/>
            </a:endParaRPr>
          </a:p>
        </p:txBody>
      </p:sp>
      <p:sp>
        <p:nvSpPr>
          <p:cNvPr id="2" name="Title 1"/>
          <p:cNvSpPr>
            <a:spLocks noGrp="1"/>
          </p:cNvSpPr>
          <p:nvPr>
            <p:ph type="title" hasCustomPrompt="1"/>
          </p:nvPr>
        </p:nvSpPr>
        <p:spPr>
          <a:xfrm>
            <a:off x="1292454" y="2521471"/>
            <a:ext cx="8812108" cy="2462213"/>
          </a:xfrm>
        </p:spPr>
        <p:txBody>
          <a:bodyPr/>
          <a:lstStyle>
            <a:lvl1pPr>
              <a:defRPr sz="8000" b="1">
                <a:solidFill>
                  <a:schemeClr val="accent3"/>
                </a:solidFill>
              </a:defRPr>
            </a:lvl1pPr>
          </a:lstStyle>
          <a:p>
            <a:r>
              <a:rPr lang="en-US"/>
              <a:t>CLICK TO ADD HEADLINE</a:t>
            </a:r>
          </a:p>
        </p:txBody>
      </p:sp>
      <p:sp>
        <p:nvSpPr>
          <p:cNvPr id="13" name="Text Placeholder 9"/>
          <p:cNvSpPr>
            <a:spLocks noGrp="1"/>
          </p:cNvSpPr>
          <p:nvPr>
            <p:ph type="body" sz="quarter" idx="11" hasCustomPrompt="1"/>
          </p:nvPr>
        </p:nvSpPr>
        <p:spPr>
          <a:xfrm>
            <a:off x="1292455" y="5411004"/>
            <a:ext cx="7948011" cy="4757713"/>
          </a:xfrm>
        </p:spPr>
        <p:txBody>
          <a:bodyPr/>
          <a:lstStyle>
            <a:lvl1pPr marL="0" indent="0">
              <a:buNone/>
              <a:defRPr lang="en-US" sz="3300" b="0" i="0" smtClean="0">
                <a:effectLst/>
                <a:latin typeface="Public Sans" pitchFamily="2" charset="77"/>
              </a:defRPr>
            </a:lvl1pPr>
          </a:lstStyle>
          <a:p>
            <a:r>
              <a:rPr lang="en-US"/>
              <a:t>Click to add text. </a:t>
            </a:r>
            <a:r>
              <a:rPr lang="en-US" err="1"/>
              <a:t>Laborror</a:t>
            </a:r>
            <a:r>
              <a:rPr lang="en-US"/>
              <a:t> </a:t>
            </a:r>
            <a:r>
              <a:rPr lang="en-US" err="1"/>
              <a:t>eculparum</a:t>
            </a:r>
            <a:r>
              <a:rPr lang="en-US"/>
              <a:t> del in pro </a:t>
            </a:r>
            <a:r>
              <a:rPr lang="en-US" err="1"/>
              <a:t>esed</a:t>
            </a:r>
            <a:r>
              <a:rPr lang="en-US"/>
              <a:t> </a:t>
            </a:r>
            <a:r>
              <a:rPr lang="en-US" err="1"/>
              <a:t>entio</a:t>
            </a:r>
            <a:r>
              <a:rPr lang="en-US"/>
              <a:t>. Name </a:t>
            </a:r>
            <a:r>
              <a:rPr lang="en-US" err="1"/>
              <a:t>ped</a:t>
            </a:r>
            <a:r>
              <a:rPr lang="en-US"/>
              <a:t> </a:t>
            </a:r>
            <a:r>
              <a:rPr lang="en-US" err="1"/>
              <a:t>ea</a:t>
            </a:r>
            <a:r>
              <a:rPr lang="en-US"/>
              <a:t> que </a:t>
            </a:r>
            <a:r>
              <a:rPr lang="en-US" err="1"/>
              <a:t>rehendaepre</a:t>
            </a:r>
            <a:r>
              <a:rPr lang="en-US"/>
              <a:t> </a:t>
            </a:r>
            <a:r>
              <a:rPr lang="en-US" err="1"/>
              <a:t>occus</a:t>
            </a:r>
            <a:r>
              <a:rPr lang="en-US"/>
              <a:t> </a:t>
            </a:r>
            <a:r>
              <a:rPr lang="en-US" err="1"/>
              <a:t>dionem</a:t>
            </a:r>
            <a:r>
              <a:rPr lang="en-US"/>
              <a:t> </a:t>
            </a:r>
            <a:r>
              <a:rPr lang="en-US" err="1"/>
              <a:t>quatecta</a:t>
            </a:r>
            <a:r>
              <a:rPr lang="en-US"/>
              <a:t> qui </a:t>
            </a:r>
            <a:r>
              <a:rPr lang="en-US" err="1"/>
              <a:t>bea</a:t>
            </a:r>
            <a:r>
              <a:rPr lang="en-US"/>
              <a:t> </a:t>
            </a:r>
            <a:r>
              <a:rPr lang="en-US" err="1"/>
              <a:t>voloriassus</a:t>
            </a:r>
            <a:r>
              <a:rPr lang="en-US"/>
              <a:t> </a:t>
            </a:r>
            <a:r>
              <a:rPr lang="en-US" err="1"/>
              <a:t>ilibusa</a:t>
            </a:r>
            <a:r>
              <a:rPr lang="en-US"/>
              <a:t> </a:t>
            </a:r>
            <a:r>
              <a:rPr lang="en-US" err="1"/>
              <a:t>velenecto</a:t>
            </a:r>
            <a:r>
              <a:rPr lang="en-US"/>
              <a:t> </a:t>
            </a:r>
            <a:r>
              <a:rPr lang="en-US" err="1"/>
              <a:t>imus</a:t>
            </a:r>
            <a:r>
              <a:rPr lang="en-US"/>
              <a:t>, </a:t>
            </a:r>
            <a:r>
              <a:rPr lang="en-US" err="1"/>
              <a:t>ut</a:t>
            </a:r>
            <a:r>
              <a:rPr lang="en-US"/>
              <a:t> </a:t>
            </a:r>
            <a:r>
              <a:rPr lang="en-US" err="1"/>
              <a:t>hariaestiis</a:t>
            </a:r>
            <a:r>
              <a:rPr lang="en-US"/>
              <a:t> </a:t>
            </a:r>
            <a:r>
              <a:rPr lang="en-US" err="1"/>
              <a:t>eosapidunt</a:t>
            </a:r>
            <a:r>
              <a:rPr lang="en-US"/>
              <a:t> quam </a:t>
            </a:r>
            <a:r>
              <a:rPr lang="en-US" err="1"/>
              <a:t>suntiusdae</a:t>
            </a:r>
            <a:r>
              <a:rPr lang="en-US"/>
              <a:t> </a:t>
            </a:r>
            <a:r>
              <a:rPr lang="en-US" err="1"/>
              <a:t>nihicidem</a:t>
            </a:r>
            <a:r>
              <a:rPr lang="en-US"/>
              <a:t> rem. </a:t>
            </a:r>
            <a:r>
              <a:rPr lang="en-US" err="1"/>
              <a:t>Ut</a:t>
            </a:r>
            <a:r>
              <a:rPr lang="en-US"/>
              <a:t> lam, </a:t>
            </a:r>
            <a:r>
              <a:rPr lang="en-US" err="1"/>
              <a:t>odi</a:t>
            </a:r>
            <a:r>
              <a:rPr lang="en-US"/>
              <a:t> id </a:t>
            </a:r>
            <a:r>
              <a:rPr lang="en-US" err="1"/>
              <a:t>ea</a:t>
            </a:r>
            <a:r>
              <a:rPr lang="en-US"/>
              <a:t> sit et </a:t>
            </a:r>
            <a:r>
              <a:rPr lang="en-US" err="1"/>
              <a:t>laut</a:t>
            </a:r>
            <a:r>
              <a:rPr lang="en-US"/>
              <a:t> </a:t>
            </a:r>
            <a:r>
              <a:rPr lang="en-US" err="1"/>
              <a:t>aut</a:t>
            </a:r>
            <a:r>
              <a:rPr lang="en-US"/>
              <a:t> </a:t>
            </a:r>
            <a:r>
              <a:rPr lang="en-US" err="1"/>
              <a:t>lique</a:t>
            </a:r>
            <a:r>
              <a:rPr lang="en-US"/>
              <a:t> quid </a:t>
            </a:r>
            <a:r>
              <a:rPr lang="en-US" err="1"/>
              <a:t>modia</a:t>
            </a:r>
            <a:r>
              <a:rPr lang="en-US"/>
              <a:t>.</a:t>
            </a:r>
            <a:endParaRPr lang="en-US">
              <a:effectLst/>
              <a:latin typeface="Helvetica" charset="0"/>
            </a:endParaRPr>
          </a:p>
        </p:txBody>
      </p:sp>
      <p:sp>
        <p:nvSpPr>
          <p:cNvPr id="14" name="Text Placeholder 9"/>
          <p:cNvSpPr>
            <a:spLocks noGrp="1"/>
          </p:cNvSpPr>
          <p:nvPr>
            <p:ph type="body" sz="quarter" idx="12" hasCustomPrompt="1"/>
          </p:nvPr>
        </p:nvSpPr>
        <p:spPr>
          <a:xfrm>
            <a:off x="12120786" y="7789861"/>
            <a:ext cx="4824536" cy="4962897"/>
          </a:xfrm>
        </p:spPr>
        <p:txBody>
          <a:bodyPr numCol="1" spcCol="914400"/>
          <a:lstStyle>
            <a:lvl1pPr marL="0" indent="0">
              <a:lnSpc>
                <a:spcPts val="4300"/>
              </a:lnSpc>
              <a:buNone/>
              <a:defRPr lang="en-US" sz="2500" b="0" i="0" smtClean="0">
                <a:effectLst/>
                <a:latin typeface="Public Sans" pitchFamily="2" charset="77"/>
              </a:defRPr>
            </a:lvl1pPr>
          </a:lstStyle>
          <a:p>
            <a:r>
              <a:rPr lang="en-US"/>
              <a:t>Click to add text. </a:t>
            </a:r>
            <a:r>
              <a:rPr lang="en-US" err="1"/>
              <a:t>Laborror</a:t>
            </a:r>
            <a:r>
              <a:rPr lang="en-US"/>
              <a:t> </a:t>
            </a:r>
            <a:r>
              <a:rPr lang="en-US" err="1"/>
              <a:t>eculparum</a:t>
            </a:r>
            <a:r>
              <a:rPr lang="en-US"/>
              <a:t> del in pro </a:t>
            </a:r>
            <a:r>
              <a:rPr lang="en-US" err="1"/>
              <a:t>esed</a:t>
            </a:r>
            <a:r>
              <a:rPr lang="en-US"/>
              <a:t> </a:t>
            </a:r>
            <a:r>
              <a:rPr lang="en-US" err="1"/>
              <a:t>entio</a:t>
            </a:r>
            <a:r>
              <a:rPr lang="en-US"/>
              <a:t>. Name </a:t>
            </a:r>
            <a:r>
              <a:rPr lang="en-US" err="1"/>
              <a:t>ped</a:t>
            </a:r>
            <a:r>
              <a:rPr lang="en-US"/>
              <a:t> </a:t>
            </a:r>
            <a:r>
              <a:rPr lang="en-US" err="1"/>
              <a:t>ea</a:t>
            </a:r>
            <a:r>
              <a:rPr lang="en-US"/>
              <a:t> que </a:t>
            </a:r>
            <a:r>
              <a:rPr lang="en-US" err="1"/>
              <a:t>rehendaepre</a:t>
            </a:r>
            <a:r>
              <a:rPr lang="en-US"/>
              <a:t> </a:t>
            </a:r>
            <a:r>
              <a:rPr lang="en-US" err="1"/>
              <a:t>occus</a:t>
            </a:r>
            <a:r>
              <a:rPr lang="en-US"/>
              <a:t> </a:t>
            </a:r>
            <a:r>
              <a:rPr lang="en-US" err="1"/>
              <a:t>dionem</a:t>
            </a:r>
            <a:r>
              <a:rPr lang="en-US"/>
              <a:t> </a:t>
            </a:r>
            <a:r>
              <a:rPr lang="en-US" err="1"/>
              <a:t>quatecta</a:t>
            </a:r>
            <a:r>
              <a:rPr lang="en-US"/>
              <a:t> qui </a:t>
            </a:r>
            <a:r>
              <a:rPr lang="en-US" err="1"/>
              <a:t>bea</a:t>
            </a:r>
            <a:r>
              <a:rPr lang="en-US"/>
              <a:t> </a:t>
            </a:r>
            <a:r>
              <a:rPr lang="en-US" err="1"/>
              <a:t>voloriassus</a:t>
            </a:r>
            <a:r>
              <a:rPr lang="en-US"/>
              <a:t> </a:t>
            </a:r>
            <a:r>
              <a:rPr lang="en-US" err="1"/>
              <a:t>ilibusa</a:t>
            </a:r>
            <a:r>
              <a:rPr lang="en-US"/>
              <a:t> </a:t>
            </a:r>
            <a:r>
              <a:rPr lang="en-US" err="1"/>
              <a:t>velenecto</a:t>
            </a:r>
            <a:r>
              <a:rPr lang="en-US"/>
              <a:t> </a:t>
            </a:r>
            <a:r>
              <a:rPr lang="en-US" err="1"/>
              <a:t>imus</a:t>
            </a:r>
            <a:r>
              <a:rPr lang="en-US"/>
              <a:t>, </a:t>
            </a:r>
            <a:r>
              <a:rPr lang="en-US" err="1"/>
              <a:t>ut</a:t>
            </a:r>
            <a:r>
              <a:rPr lang="en-US"/>
              <a:t> </a:t>
            </a:r>
            <a:r>
              <a:rPr lang="en-US" err="1"/>
              <a:t>hariaestiis</a:t>
            </a:r>
            <a:r>
              <a:rPr lang="en-US"/>
              <a:t> </a:t>
            </a:r>
            <a:r>
              <a:rPr lang="en-US" err="1"/>
              <a:t>eosapidunt</a:t>
            </a:r>
            <a:r>
              <a:rPr lang="en-US"/>
              <a:t> quam </a:t>
            </a:r>
            <a:r>
              <a:rPr lang="en-US" err="1"/>
              <a:t>suntiusdae</a:t>
            </a:r>
            <a:r>
              <a:rPr lang="en-US"/>
              <a:t> </a:t>
            </a:r>
            <a:r>
              <a:rPr lang="en-US" err="1"/>
              <a:t>nihicidem</a:t>
            </a:r>
            <a:r>
              <a:rPr lang="en-US"/>
              <a:t> rem. </a:t>
            </a:r>
            <a:r>
              <a:rPr lang="en-US" err="1"/>
              <a:t>Ut</a:t>
            </a:r>
            <a:r>
              <a:rPr lang="en-US"/>
              <a:t> lam, </a:t>
            </a:r>
            <a:r>
              <a:rPr lang="en-US" err="1"/>
              <a:t>odi</a:t>
            </a:r>
            <a:r>
              <a:rPr lang="en-US"/>
              <a:t> id </a:t>
            </a:r>
            <a:r>
              <a:rPr lang="en-US" err="1"/>
              <a:t>ea</a:t>
            </a:r>
            <a:r>
              <a:rPr lang="en-US"/>
              <a:t> sit et </a:t>
            </a:r>
            <a:r>
              <a:rPr lang="en-US" err="1"/>
              <a:t>laut</a:t>
            </a:r>
            <a:r>
              <a:rPr lang="en-US"/>
              <a:t> </a:t>
            </a:r>
            <a:r>
              <a:rPr lang="en-US" err="1"/>
              <a:t>aut</a:t>
            </a:r>
            <a:r>
              <a:rPr lang="en-US"/>
              <a:t> </a:t>
            </a:r>
            <a:r>
              <a:rPr lang="en-US" err="1"/>
              <a:t>lique</a:t>
            </a:r>
            <a:r>
              <a:rPr lang="en-US"/>
              <a:t> quid </a:t>
            </a:r>
            <a:r>
              <a:rPr lang="en-US" err="1"/>
              <a:t>modiae</a:t>
            </a:r>
            <a:r>
              <a:rPr lang="en-US"/>
              <a:t> </a:t>
            </a:r>
            <a:r>
              <a:rPr lang="en-US" err="1"/>
              <a:t>endi</a:t>
            </a:r>
            <a:r>
              <a:rPr lang="en-US"/>
              <a:t> </a:t>
            </a:r>
            <a:r>
              <a:rPr lang="en-US" err="1"/>
              <a:t>vitem</a:t>
            </a:r>
            <a:r>
              <a:rPr lang="en-US"/>
              <a:t>.</a:t>
            </a:r>
            <a:endParaRPr lang="en-US">
              <a:effectLst/>
              <a:latin typeface="Helvetica" charset="0"/>
            </a:endParaRPr>
          </a:p>
        </p:txBody>
      </p:sp>
      <p:sp>
        <p:nvSpPr>
          <p:cNvPr id="19" name="Text Placeholder 9"/>
          <p:cNvSpPr>
            <a:spLocks noGrp="1"/>
          </p:cNvSpPr>
          <p:nvPr>
            <p:ph type="body" sz="quarter" idx="13" hasCustomPrompt="1"/>
          </p:nvPr>
        </p:nvSpPr>
        <p:spPr>
          <a:xfrm>
            <a:off x="18757243" y="7789861"/>
            <a:ext cx="4824536" cy="4962897"/>
          </a:xfrm>
        </p:spPr>
        <p:txBody>
          <a:bodyPr numCol="1" spcCol="914400"/>
          <a:lstStyle>
            <a:lvl1pPr marL="0" indent="0">
              <a:lnSpc>
                <a:spcPts val="4300"/>
              </a:lnSpc>
              <a:buNone/>
              <a:defRPr lang="en-US" sz="2500" b="0" i="0" smtClean="0">
                <a:effectLst/>
                <a:latin typeface="Public Sans" pitchFamily="2" charset="77"/>
              </a:defRPr>
            </a:lvl1pPr>
          </a:lstStyle>
          <a:p>
            <a:r>
              <a:rPr lang="en-US"/>
              <a:t>Click to add text. </a:t>
            </a:r>
            <a:r>
              <a:rPr lang="en-US" err="1"/>
              <a:t>Laborror</a:t>
            </a:r>
            <a:r>
              <a:rPr lang="en-US"/>
              <a:t> </a:t>
            </a:r>
            <a:r>
              <a:rPr lang="en-US" err="1"/>
              <a:t>eculparum</a:t>
            </a:r>
            <a:r>
              <a:rPr lang="en-US"/>
              <a:t> del in pro </a:t>
            </a:r>
            <a:r>
              <a:rPr lang="en-US" err="1"/>
              <a:t>esed</a:t>
            </a:r>
            <a:r>
              <a:rPr lang="en-US"/>
              <a:t> </a:t>
            </a:r>
            <a:r>
              <a:rPr lang="en-US" err="1"/>
              <a:t>entio</a:t>
            </a:r>
            <a:r>
              <a:rPr lang="en-US"/>
              <a:t>. Name </a:t>
            </a:r>
            <a:r>
              <a:rPr lang="en-US" err="1"/>
              <a:t>ped</a:t>
            </a:r>
            <a:r>
              <a:rPr lang="en-US"/>
              <a:t> </a:t>
            </a:r>
            <a:r>
              <a:rPr lang="en-US" err="1"/>
              <a:t>ea</a:t>
            </a:r>
            <a:r>
              <a:rPr lang="en-US"/>
              <a:t> que </a:t>
            </a:r>
            <a:r>
              <a:rPr lang="en-US" err="1"/>
              <a:t>rehendaepre</a:t>
            </a:r>
            <a:r>
              <a:rPr lang="en-US"/>
              <a:t> </a:t>
            </a:r>
            <a:r>
              <a:rPr lang="en-US" err="1"/>
              <a:t>occus</a:t>
            </a:r>
            <a:r>
              <a:rPr lang="en-US"/>
              <a:t> </a:t>
            </a:r>
            <a:r>
              <a:rPr lang="en-US" err="1"/>
              <a:t>dionem</a:t>
            </a:r>
            <a:r>
              <a:rPr lang="en-US"/>
              <a:t> </a:t>
            </a:r>
            <a:r>
              <a:rPr lang="en-US" err="1"/>
              <a:t>quatecta</a:t>
            </a:r>
            <a:r>
              <a:rPr lang="en-US"/>
              <a:t> qui </a:t>
            </a:r>
            <a:r>
              <a:rPr lang="en-US" err="1"/>
              <a:t>bea</a:t>
            </a:r>
            <a:r>
              <a:rPr lang="en-US"/>
              <a:t> </a:t>
            </a:r>
            <a:r>
              <a:rPr lang="en-US" err="1"/>
              <a:t>voloriassus</a:t>
            </a:r>
            <a:r>
              <a:rPr lang="en-US"/>
              <a:t> </a:t>
            </a:r>
            <a:r>
              <a:rPr lang="en-US" err="1"/>
              <a:t>ilibusa</a:t>
            </a:r>
            <a:r>
              <a:rPr lang="en-US"/>
              <a:t> </a:t>
            </a:r>
            <a:r>
              <a:rPr lang="en-US" err="1"/>
              <a:t>velenecto</a:t>
            </a:r>
            <a:r>
              <a:rPr lang="en-US"/>
              <a:t> </a:t>
            </a:r>
            <a:r>
              <a:rPr lang="en-US" err="1"/>
              <a:t>imus</a:t>
            </a:r>
            <a:r>
              <a:rPr lang="en-US"/>
              <a:t>, </a:t>
            </a:r>
            <a:r>
              <a:rPr lang="en-US" err="1"/>
              <a:t>ut</a:t>
            </a:r>
            <a:r>
              <a:rPr lang="en-US"/>
              <a:t> </a:t>
            </a:r>
            <a:r>
              <a:rPr lang="en-US" err="1"/>
              <a:t>hariaestiis</a:t>
            </a:r>
            <a:r>
              <a:rPr lang="en-US"/>
              <a:t> </a:t>
            </a:r>
            <a:r>
              <a:rPr lang="en-US" err="1"/>
              <a:t>eosapidunt</a:t>
            </a:r>
            <a:r>
              <a:rPr lang="en-US"/>
              <a:t> quam </a:t>
            </a:r>
            <a:r>
              <a:rPr lang="en-US" err="1"/>
              <a:t>suntiusdae</a:t>
            </a:r>
            <a:r>
              <a:rPr lang="en-US"/>
              <a:t> </a:t>
            </a:r>
            <a:r>
              <a:rPr lang="en-US" err="1"/>
              <a:t>nihicidem</a:t>
            </a:r>
            <a:r>
              <a:rPr lang="en-US"/>
              <a:t> rem. </a:t>
            </a:r>
            <a:r>
              <a:rPr lang="en-US" err="1"/>
              <a:t>Ut</a:t>
            </a:r>
            <a:r>
              <a:rPr lang="en-US"/>
              <a:t> lam, </a:t>
            </a:r>
            <a:r>
              <a:rPr lang="en-US" err="1"/>
              <a:t>odi</a:t>
            </a:r>
            <a:r>
              <a:rPr lang="en-US"/>
              <a:t> id </a:t>
            </a:r>
            <a:r>
              <a:rPr lang="en-US" err="1"/>
              <a:t>ea</a:t>
            </a:r>
            <a:r>
              <a:rPr lang="en-US"/>
              <a:t> sit et </a:t>
            </a:r>
            <a:r>
              <a:rPr lang="en-US" err="1"/>
              <a:t>laut</a:t>
            </a:r>
            <a:r>
              <a:rPr lang="en-US"/>
              <a:t> </a:t>
            </a:r>
            <a:r>
              <a:rPr lang="en-US" err="1"/>
              <a:t>aut</a:t>
            </a:r>
            <a:r>
              <a:rPr lang="en-US"/>
              <a:t> </a:t>
            </a:r>
            <a:r>
              <a:rPr lang="en-US" err="1"/>
              <a:t>lique</a:t>
            </a:r>
            <a:r>
              <a:rPr lang="en-US"/>
              <a:t> quid </a:t>
            </a:r>
            <a:r>
              <a:rPr lang="en-US" err="1"/>
              <a:t>modiae</a:t>
            </a:r>
            <a:r>
              <a:rPr lang="en-US"/>
              <a:t> </a:t>
            </a:r>
            <a:r>
              <a:rPr lang="en-US" err="1"/>
              <a:t>endi</a:t>
            </a:r>
            <a:r>
              <a:rPr lang="en-US"/>
              <a:t> </a:t>
            </a:r>
            <a:r>
              <a:rPr lang="en-US" err="1"/>
              <a:t>vitem</a:t>
            </a:r>
            <a:r>
              <a:rPr lang="en-US"/>
              <a:t>.</a:t>
            </a:r>
            <a:endParaRPr lang="en-US">
              <a:effectLst/>
              <a:latin typeface="Helvetica" charset="0"/>
            </a:endParaRPr>
          </a:p>
        </p:txBody>
      </p:sp>
      <p:sp>
        <p:nvSpPr>
          <p:cNvPr id="20" name="Text Placeholder 9"/>
          <p:cNvSpPr>
            <a:spLocks noGrp="1"/>
          </p:cNvSpPr>
          <p:nvPr>
            <p:ph type="body" sz="quarter" idx="14" hasCustomPrompt="1"/>
          </p:nvPr>
        </p:nvSpPr>
        <p:spPr>
          <a:xfrm>
            <a:off x="12120786" y="947949"/>
            <a:ext cx="4824536" cy="4962897"/>
          </a:xfrm>
        </p:spPr>
        <p:txBody>
          <a:bodyPr numCol="1" spcCol="914400"/>
          <a:lstStyle>
            <a:lvl1pPr marL="0" indent="0">
              <a:lnSpc>
                <a:spcPts val="4300"/>
              </a:lnSpc>
              <a:buNone/>
              <a:defRPr lang="en-US" sz="2500" b="0" i="0" smtClean="0">
                <a:solidFill>
                  <a:schemeClr val="bg1"/>
                </a:solidFill>
                <a:effectLst/>
                <a:latin typeface="Public Sans" pitchFamily="2" charset="77"/>
                <a:cs typeface="Arial" panose="020B0604020202020204" pitchFamily="34" charset="0"/>
              </a:defRPr>
            </a:lvl1pPr>
          </a:lstStyle>
          <a:p>
            <a:r>
              <a:rPr lang="en-US"/>
              <a:t>Click to add text. </a:t>
            </a:r>
            <a:r>
              <a:rPr lang="en-US" err="1"/>
              <a:t>Laborror</a:t>
            </a:r>
            <a:r>
              <a:rPr lang="en-US"/>
              <a:t> </a:t>
            </a:r>
            <a:r>
              <a:rPr lang="en-US" err="1"/>
              <a:t>eculparum</a:t>
            </a:r>
            <a:r>
              <a:rPr lang="en-US"/>
              <a:t> del in pro </a:t>
            </a:r>
            <a:r>
              <a:rPr lang="en-US" err="1"/>
              <a:t>esed</a:t>
            </a:r>
            <a:r>
              <a:rPr lang="en-US"/>
              <a:t> </a:t>
            </a:r>
            <a:r>
              <a:rPr lang="en-US" err="1"/>
              <a:t>entio</a:t>
            </a:r>
            <a:r>
              <a:rPr lang="en-US"/>
              <a:t>. Name </a:t>
            </a:r>
            <a:r>
              <a:rPr lang="en-US" err="1"/>
              <a:t>ped</a:t>
            </a:r>
            <a:r>
              <a:rPr lang="en-US"/>
              <a:t> </a:t>
            </a:r>
            <a:r>
              <a:rPr lang="en-US" err="1"/>
              <a:t>ea</a:t>
            </a:r>
            <a:r>
              <a:rPr lang="en-US"/>
              <a:t> que </a:t>
            </a:r>
            <a:r>
              <a:rPr lang="en-US" err="1"/>
              <a:t>rehendaepre</a:t>
            </a:r>
            <a:r>
              <a:rPr lang="en-US"/>
              <a:t> </a:t>
            </a:r>
            <a:r>
              <a:rPr lang="en-US" err="1"/>
              <a:t>occus</a:t>
            </a:r>
            <a:r>
              <a:rPr lang="en-US"/>
              <a:t> </a:t>
            </a:r>
            <a:r>
              <a:rPr lang="en-US" err="1"/>
              <a:t>dionem</a:t>
            </a:r>
            <a:r>
              <a:rPr lang="en-US"/>
              <a:t> </a:t>
            </a:r>
            <a:r>
              <a:rPr lang="en-US" err="1"/>
              <a:t>quatecta</a:t>
            </a:r>
            <a:r>
              <a:rPr lang="en-US"/>
              <a:t> qui </a:t>
            </a:r>
            <a:r>
              <a:rPr lang="en-US" err="1"/>
              <a:t>bea</a:t>
            </a:r>
            <a:r>
              <a:rPr lang="en-US"/>
              <a:t> </a:t>
            </a:r>
            <a:r>
              <a:rPr lang="en-US" err="1"/>
              <a:t>voloriassus</a:t>
            </a:r>
            <a:r>
              <a:rPr lang="en-US"/>
              <a:t> </a:t>
            </a:r>
            <a:r>
              <a:rPr lang="en-US" err="1"/>
              <a:t>ilibusa</a:t>
            </a:r>
            <a:r>
              <a:rPr lang="en-US"/>
              <a:t> </a:t>
            </a:r>
            <a:r>
              <a:rPr lang="en-US" err="1"/>
              <a:t>velenecto</a:t>
            </a:r>
            <a:r>
              <a:rPr lang="en-US"/>
              <a:t> </a:t>
            </a:r>
            <a:r>
              <a:rPr lang="en-US" err="1"/>
              <a:t>imus</a:t>
            </a:r>
            <a:r>
              <a:rPr lang="en-US"/>
              <a:t>, </a:t>
            </a:r>
            <a:r>
              <a:rPr lang="en-US" err="1"/>
              <a:t>ut</a:t>
            </a:r>
            <a:r>
              <a:rPr lang="en-US"/>
              <a:t> </a:t>
            </a:r>
            <a:r>
              <a:rPr lang="en-US" err="1"/>
              <a:t>hariaestiis</a:t>
            </a:r>
            <a:r>
              <a:rPr lang="en-US"/>
              <a:t> </a:t>
            </a:r>
            <a:r>
              <a:rPr lang="en-US" err="1"/>
              <a:t>eosapidunt</a:t>
            </a:r>
            <a:r>
              <a:rPr lang="en-US"/>
              <a:t> quam </a:t>
            </a:r>
            <a:r>
              <a:rPr lang="en-US" err="1"/>
              <a:t>suntiusdae</a:t>
            </a:r>
            <a:r>
              <a:rPr lang="en-US"/>
              <a:t> </a:t>
            </a:r>
            <a:r>
              <a:rPr lang="en-US" err="1"/>
              <a:t>nihicidem</a:t>
            </a:r>
            <a:r>
              <a:rPr lang="en-US"/>
              <a:t> rem. </a:t>
            </a:r>
            <a:r>
              <a:rPr lang="en-US" err="1"/>
              <a:t>Ut</a:t>
            </a:r>
            <a:r>
              <a:rPr lang="en-US"/>
              <a:t> lam, </a:t>
            </a:r>
            <a:r>
              <a:rPr lang="en-US" err="1"/>
              <a:t>odi</a:t>
            </a:r>
            <a:r>
              <a:rPr lang="en-US"/>
              <a:t> id </a:t>
            </a:r>
            <a:r>
              <a:rPr lang="en-US" err="1"/>
              <a:t>ea</a:t>
            </a:r>
            <a:r>
              <a:rPr lang="en-US"/>
              <a:t> sit et </a:t>
            </a:r>
            <a:r>
              <a:rPr lang="en-US" err="1"/>
              <a:t>laut</a:t>
            </a:r>
            <a:r>
              <a:rPr lang="en-US"/>
              <a:t> </a:t>
            </a:r>
            <a:r>
              <a:rPr lang="en-US" err="1"/>
              <a:t>aut</a:t>
            </a:r>
            <a:r>
              <a:rPr lang="en-US"/>
              <a:t> </a:t>
            </a:r>
            <a:r>
              <a:rPr lang="en-US" err="1"/>
              <a:t>lique</a:t>
            </a:r>
            <a:r>
              <a:rPr lang="en-US"/>
              <a:t> quid </a:t>
            </a:r>
            <a:r>
              <a:rPr lang="en-US" err="1"/>
              <a:t>modiae</a:t>
            </a:r>
            <a:r>
              <a:rPr lang="en-US"/>
              <a:t> </a:t>
            </a:r>
            <a:r>
              <a:rPr lang="en-US" err="1"/>
              <a:t>endi</a:t>
            </a:r>
            <a:r>
              <a:rPr lang="en-US"/>
              <a:t> </a:t>
            </a:r>
            <a:r>
              <a:rPr lang="en-US" err="1"/>
              <a:t>vitem</a:t>
            </a:r>
            <a:r>
              <a:rPr lang="en-US"/>
              <a:t>.</a:t>
            </a:r>
            <a:endParaRPr lang="en-US">
              <a:effectLst/>
              <a:latin typeface="Helvetica" charset="0"/>
            </a:endParaRPr>
          </a:p>
        </p:txBody>
      </p:sp>
      <p:sp>
        <p:nvSpPr>
          <p:cNvPr id="21" name="Text Placeholder 9"/>
          <p:cNvSpPr>
            <a:spLocks noGrp="1"/>
          </p:cNvSpPr>
          <p:nvPr>
            <p:ph type="body" sz="quarter" idx="15" hasCustomPrompt="1"/>
          </p:nvPr>
        </p:nvSpPr>
        <p:spPr>
          <a:xfrm>
            <a:off x="18757243" y="947949"/>
            <a:ext cx="4824536" cy="4962897"/>
          </a:xfrm>
        </p:spPr>
        <p:txBody>
          <a:bodyPr numCol="1" spcCol="914400"/>
          <a:lstStyle>
            <a:lvl1pPr marL="0" indent="0">
              <a:lnSpc>
                <a:spcPts val="4300"/>
              </a:lnSpc>
              <a:buNone/>
              <a:defRPr lang="en-US" sz="2500" b="0" i="0" smtClean="0">
                <a:solidFill>
                  <a:schemeClr val="bg1"/>
                </a:solidFill>
                <a:effectLst/>
                <a:latin typeface="Public Sans" pitchFamily="2" charset="77"/>
              </a:defRPr>
            </a:lvl1pPr>
          </a:lstStyle>
          <a:p>
            <a:r>
              <a:rPr lang="en-US"/>
              <a:t>Click to add text. </a:t>
            </a:r>
            <a:r>
              <a:rPr lang="en-US" err="1"/>
              <a:t>Laborror</a:t>
            </a:r>
            <a:r>
              <a:rPr lang="en-US"/>
              <a:t> </a:t>
            </a:r>
            <a:r>
              <a:rPr lang="en-US" err="1"/>
              <a:t>eculparum</a:t>
            </a:r>
            <a:r>
              <a:rPr lang="en-US"/>
              <a:t> del in pro </a:t>
            </a:r>
            <a:r>
              <a:rPr lang="en-US" err="1"/>
              <a:t>esed</a:t>
            </a:r>
            <a:r>
              <a:rPr lang="en-US"/>
              <a:t> </a:t>
            </a:r>
            <a:r>
              <a:rPr lang="en-US" err="1"/>
              <a:t>entio</a:t>
            </a:r>
            <a:r>
              <a:rPr lang="en-US"/>
              <a:t>. Name </a:t>
            </a:r>
            <a:r>
              <a:rPr lang="en-US" err="1"/>
              <a:t>ped</a:t>
            </a:r>
            <a:r>
              <a:rPr lang="en-US"/>
              <a:t> </a:t>
            </a:r>
            <a:r>
              <a:rPr lang="en-US" err="1"/>
              <a:t>ea</a:t>
            </a:r>
            <a:r>
              <a:rPr lang="en-US"/>
              <a:t> que </a:t>
            </a:r>
            <a:r>
              <a:rPr lang="en-US" err="1"/>
              <a:t>rehendaepre</a:t>
            </a:r>
            <a:r>
              <a:rPr lang="en-US"/>
              <a:t> </a:t>
            </a:r>
            <a:r>
              <a:rPr lang="en-US" err="1"/>
              <a:t>occus</a:t>
            </a:r>
            <a:r>
              <a:rPr lang="en-US"/>
              <a:t> </a:t>
            </a:r>
            <a:r>
              <a:rPr lang="en-US" err="1"/>
              <a:t>dionem</a:t>
            </a:r>
            <a:r>
              <a:rPr lang="en-US"/>
              <a:t> </a:t>
            </a:r>
            <a:r>
              <a:rPr lang="en-US" err="1"/>
              <a:t>quatecta</a:t>
            </a:r>
            <a:r>
              <a:rPr lang="en-US"/>
              <a:t> qui </a:t>
            </a:r>
            <a:r>
              <a:rPr lang="en-US" err="1"/>
              <a:t>bea</a:t>
            </a:r>
            <a:r>
              <a:rPr lang="en-US"/>
              <a:t> </a:t>
            </a:r>
            <a:r>
              <a:rPr lang="en-US" err="1"/>
              <a:t>voloriassus</a:t>
            </a:r>
            <a:r>
              <a:rPr lang="en-US"/>
              <a:t> </a:t>
            </a:r>
            <a:r>
              <a:rPr lang="en-US" err="1"/>
              <a:t>ilibusa</a:t>
            </a:r>
            <a:r>
              <a:rPr lang="en-US"/>
              <a:t> </a:t>
            </a:r>
            <a:r>
              <a:rPr lang="en-US" err="1"/>
              <a:t>velenecto</a:t>
            </a:r>
            <a:r>
              <a:rPr lang="en-US"/>
              <a:t> </a:t>
            </a:r>
            <a:r>
              <a:rPr lang="en-US" err="1"/>
              <a:t>imus</a:t>
            </a:r>
            <a:r>
              <a:rPr lang="en-US"/>
              <a:t>, </a:t>
            </a:r>
            <a:r>
              <a:rPr lang="en-US" err="1"/>
              <a:t>ut</a:t>
            </a:r>
            <a:r>
              <a:rPr lang="en-US"/>
              <a:t> </a:t>
            </a:r>
            <a:r>
              <a:rPr lang="en-US" err="1"/>
              <a:t>hariaestiis</a:t>
            </a:r>
            <a:r>
              <a:rPr lang="en-US"/>
              <a:t> </a:t>
            </a:r>
            <a:r>
              <a:rPr lang="en-US" err="1"/>
              <a:t>eosapidunt</a:t>
            </a:r>
            <a:r>
              <a:rPr lang="en-US"/>
              <a:t> quam </a:t>
            </a:r>
            <a:r>
              <a:rPr lang="en-US" err="1"/>
              <a:t>suntiusdae</a:t>
            </a:r>
            <a:r>
              <a:rPr lang="en-US"/>
              <a:t> </a:t>
            </a:r>
            <a:r>
              <a:rPr lang="en-US" err="1"/>
              <a:t>nihicidem</a:t>
            </a:r>
            <a:r>
              <a:rPr lang="en-US"/>
              <a:t> rem. </a:t>
            </a:r>
            <a:r>
              <a:rPr lang="en-US" err="1"/>
              <a:t>Ut</a:t>
            </a:r>
            <a:r>
              <a:rPr lang="en-US"/>
              <a:t> lam, </a:t>
            </a:r>
            <a:r>
              <a:rPr lang="en-US" err="1"/>
              <a:t>odi</a:t>
            </a:r>
            <a:r>
              <a:rPr lang="en-US"/>
              <a:t> id </a:t>
            </a:r>
            <a:r>
              <a:rPr lang="en-US" err="1"/>
              <a:t>ea</a:t>
            </a:r>
            <a:r>
              <a:rPr lang="en-US"/>
              <a:t> sit et </a:t>
            </a:r>
            <a:r>
              <a:rPr lang="en-US" err="1"/>
              <a:t>laut</a:t>
            </a:r>
            <a:r>
              <a:rPr lang="en-US"/>
              <a:t> </a:t>
            </a:r>
            <a:r>
              <a:rPr lang="en-US" err="1"/>
              <a:t>aut</a:t>
            </a:r>
            <a:r>
              <a:rPr lang="en-US"/>
              <a:t> </a:t>
            </a:r>
            <a:r>
              <a:rPr lang="en-US" err="1"/>
              <a:t>lique</a:t>
            </a:r>
            <a:r>
              <a:rPr lang="en-US"/>
              <a:t> quid </a:t>
            </a:r>
            <a:r>
              <a:rPr lang="en-US" err="1"/>
              <a:t>modiae</a:t>
            </a:r>
            <a:r>
              <a:rPr lang="en-US"/>
              <a:t> </a:t>
            </a:r>
            <a:r>
              <a:rPr lang="en-US" err="1"/>
              <a:t>endi</a:t>
            </a:r>
            <a:r>
              <a:rPr lang="en-US"/>
              <a:t> </a:t>
            </a:r>
            <a:r>
              <a:rPr lang="en-US" err="1"/>
              <a:t>vitem</a:t>
            </a:r>
            <a:r>
              <a:rPr lang="en-US"/>
              <a:t>.</a:t>
            </a:r>
            <a:endParaRPr lang="en-US">
              <a:effectLst/>
              <a:latin typeface="Helvetica" charset="0"/>
            </a:endParaRPr>
          </a:p>
        </p:txBody>
      </p:sp>
      <p:sp>
        <p:nvSpPr>
          <p:cNvPr id="11" name="Text Placeholder 4"/>
          <p:cNvSpPr>
            <a:spLocks noGrp="1"/>
          </p:cNvSpPr>
          <p:nvPr>
            <p:ph type="body" sz="quarter" idx="16" hasCustomPrompt="1"/>
          </p:nvPr>
        </p:nvSpPr>
        <p:spPr>
          <a:xfrm>
            <a:off x="1292454" y="10579898"/>
            <a:ext cx="6933406" cy="607795"/>
          </a:xfrm>
        </p:spPr>
        <p:txBody>
          <a:bodyPr/>
          <a:lstStyle>
            <a:lvl1pPr marL="457200" indent="-457200">
              <a:buFontTx/>
              <a:buBlip>
                <a:blip r:embed="rId2"/>
              </a:buBlip>
              <a:defRPr/>
            </a:lvl1pPr>
          </a:lstStyle>
          <a:p>
            <a:pPr lvl="0"/>
            <a:r>
              <a:rPr lang="en-US"/>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Grid Two">
    <p:spTree>
      <p:nvGrpSpPr>
        <p:cNvPr id="1" name=""/>
        <p:cNvGrpSpPr/>
        <p:nvPr/>
      </p:nvGrpSpPr>
      <p:grpSpPr>
        <a:xfrm>
          <a:off x="0" y="0"/>
          <a:ext cx="0" cy="0"/>
          <a:chOff x="0" y="0"/>
          <a:chExt cx="0" cy="0"/>
        </a:xfrm>
      </p:grpSpPr>
      <p:sp>
        <p:nvSpPr>
          <p:cNvPr id="15" name="Текст 3"/>
          <p:cNvSpPr>
            <a:spLocks noGrp="1"/>
          </p:cNvSpPr>
          <p:nvPr>
            <p:ph type="body" sz="quarter" idx="14" hasCustomPrompt="1"/>
          </p:nvPr>
        </p:nvSpPr>
        <p:spPr>
          <a:xfrm>
            <a:off x="1419214" y="6996938"/>
            <a:ext cx="6268502" cy="5262457"/>
          </a:xfrm>
          <a:prstGeom prst="rect">
            <a:avLst/>
          </a:prstGeom>
        </p:spPr>
        <p:txBody>
          <a:bodyPr/>
          <a:lstStyle>
            <a:lvl1pPr>
              <a:defRPr lang="en-US" sz="2200" b="0" i="0" baseline="0" dirty="0">
                <a:solidFill>
                  <a:schemeClr val="tx2"/>
                </a:solidFill>
                <a:latin typeface="Archivo Regular" charset="0"/>
                <a:ea typeface="Archivo Regular" charset="0"/>
                <a:cs typeface="Archivo Regular" charset="0"/>
              </a:defRPr>
            </a:lvl1pPr>
          </a:lstStyle>
          <a:p>
            <a:pPr marL="0" lvl="0" indent="0">
              <a:lnSpc>
                <a:spcPct val="150000"/>
              </a:lnSpc>
              <a:buNone/>
            </a:pPr>
            <a:r>
              <a:rPr lang="en-US"/>
              <a:t>Example text</a:t>
            </a:r>
          </a:p>
        </p:txBody>
      </p:sp>
      <p:sp>
        <p:nvSpPr>
          <p:cNvPr id="7" name="Прямоугольник 6"/>
          <p:cNvSpPr/>
          <p:nvPr userDrawn="1"/>
        </p:nvSpPr>
        <p:spPr>
          <a:xfrm rot="10800000" flipH="1">
            <a:off x="0" y="6858794"/>
            <a:ext cx="12192794" cy="68587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a:latin typeface="Archivo Regular" charset="0"/>
            </a:endParaRPr>
          </a:p>
        </p:txBody>
      </p:sp>
      <p:sp>
        <p:nvSpPr>
          <p:cNvPr id="10" name="Прямоугольник 9"/>
          <p:cNvSpPr/>
          <p:nvPr userDrawn="1"/>
        </p:nvSpPr>
        <p:spPr>
          <a:xfrm rot="10800000" flipH="1">
            <a:off x="12192794" y="6858794"/>
            <a:ext cx="12192794" cy="68587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a:latin typeface="Archivo Regular" charset="0"/>
            </a:endParaRPr>
          </a:p>
        </p:txBody>
      </p:sp>
      <p:sp>
        <p:nvSpPr>
          <p:cNvPr id="18" name="Прямоугольник 17"/>
          <p:cNvSpPr/>
          <p:nvPr userDrawn="1"/>
        </p:nvSpPr>
        <p:spPr>
          <a:xfrm rot="10800000" flipH="1">
            <a:off x="12192794" y="0"/>
            <a:ext cx="12192794" cy="68587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a:latin typeface="Archivo Regular" charset="0"/>
            </a:endParaRPr>
          </a:p>
        </p:txBody>
      </p:sp>
      <p:sp>
        <p:nvSpPr>
          <p:cNvPr id="14" name="Text Placeholder 9"/>
          <p:cNvSpPr>
            <a:spLocks noGrp="1"/>
          </p:cNvSpPr>
          <p:nvPr>
            <p:ph type="body" sz="quarter" idx="11" hasCustomPrompt="1"/>
          </p:nvPr>
        </p:nvSpPr>
        <p:spPr>
          <a:xfrm>
            <a:off x="1419210" y="8154938"/>
            <a:ext cx="8829368" cy="4700261"/>
          </a:xfrm>
        </p:spPr>
        <p:txBody>
          <a:bodyPr/>
          <a:lstStyle>
            <a:lvl1pPr marL="0" indent="0">
              <a:buNone/>
              <a:defRPr lang="en-US" sz="3300" b="0" i="0" smtClean="0">
                <a:solidFill>
                  <a:schemeClr val="bg1"/>
                </a:solidFill>
                <a:effectLst/>
                <a:latin typeface="Public Sans" pitchFamily="2" charset="77"/>
              </a:defRPr>
            </a:lvl1pPr>
          </a:lstStyle>
          <a:p>
            <a:r>
              <a:rPr lang="en-US"/>
              <a:t>Click to add text. </a:t>
            </a:r>
            <a:r>
              <a:rPr lang="en-US" err="1"/>
              <a:t>Laborror</a:t>
            </a:r>
            <a:r>
              <a:rPr lang="en-US"/>
              <a:t> </a:t>
            </a:r>
            <a:r>
              <a:rPr lang="en-US" err="1"/>
              <a:t>eculparum</a:t>
            </a:r>
            <a:r>
              <a:rPr lang="en-US"/>
              <a:t> del in pro </a:t>
            </a:r>
            <a:r>
              <a:rPr lang="en-US" err="1"/>
              <a:t>esed</a:t>
            </a:r>
            <a:r>
              <a:rPr lang="en-US"/>
              <a:t> </a:t>
            </a:r>
            <a:r>
              <a:rPr lang="en-US" err="1"/>
              <a:t>entio</a:t>
            </a:r>
            <a:r>
              <a:rPr lang="en-US"/>
              <a:t>. Name </a:t>
            </a:r>
            <a:r>
              <a:rPr lang="en-US" err="1"/>
              <a:t>ped</a:t>
            </a:r>
            <a:r>
              <a:rPr lang="en-US"/>
              <a:t> </a:t>
            </a:r>
            <a:r>
              <a:rPr lang="en-US" err="1"/>
              <a:t>ea</a:t>
            </a:r>
            <a:r>
              <a:rPr lang="en-US"/>
              <a:t> que </a:t>
            </a:r>
            <a:r>
              <a:rPr lang="en-US" err="1"/>
              <a:t>rehendaepre</a:t>
            </a:r>
            <a:r>
              <a:rPr lang="en-US"/>
              <a:t> </a:t>
            </a:r>
            <a:r>
              <a:rPr lang="en-US" err="1"/>
              <a:t>occus</a:t>
            </a:r>
            <a:r>
              <a:rPr lang="en-US"/>
              <a:t> </a:t>
            </a:r>
            <a:r>
              <a:rPr lang="en-US" err="1"/>
              <a:t>dionem</a:t>
            </a:r>
            <a:r>
              <a:rPr lang="en-US"/>
              <a:t> </a:t>
            </a:r>
            <a:r>
              <a:rPr lang="en-US" err="1"/>
              <a:t>quatecta</a:t>
            </a:r>
            <a:r>
              <a:rPr lang="en-US"/>
              <a:t> qui </a:t>
            </a:r>
            <a:r>
              <a:rPr lang="en-US" err="1"/>
              <a:t>bea</a:t>
            </a:r>
            <a:r>
              <a:rPr lang="en-US"/>
              <a:t> </a:t>
            </a:r>
            <a:r>
              <a:rPr lang="en-US" err="1"/>
              <a:t>voloriassus</a:t>
            </a:r>
            <a:r>
              <a:rPr lang="en-US"/>
              <a:t> </a:t>
            </a:r>
            <a:r>
              <a:rPr lang="en-US" err="1"/>
              <a:t>ilibusa</a:t>
            </a:r>
            <a:r>
              <a:rPr lang="en-US"/>
              <a:t> </a:t>
            </a:r>
            <a:r>
              <a:rPr lang="en-US" err="1"/>
              <a:t>velenecto</a:t>
            </a:r>
            <a:r>
              <a:rPr lang="en-US"/>
              <a:t> </a:t>
            </a:r>
            <a:r>
              <a:rPr lang="en-US" err="1"/>
              <a:t>imus</a:t>
            </a:r>
            <a:r>
              <a:rPr lang="en-US"/>
              <a:t>, </a:t>
            </a:r>
            <a:r>
              <a:rPr lang="en-US" err="1"/>
              <a:t>ut</a:t>
            </a:r>
            <a:r>
              <a:rPr lang="en-US"/>
              <a:t> </a:t>
            </a:r>
            <a:r>
              <a:rPr lang="en-US" err="1"/>
              <a:t>hariaestiis</a:t>
            </a:r>
            <a:r>
              <a:rPr lang="en-US"/>
              <a:t> </a:t>
            </a:r>
            <a:r>
              <a:rPr lang="en-US" err="1"/>
              <a:t>eosapidunt</a:t>
            </a:r>
            <a:r>
              <a:rPr lang="en-US"/>
              <a:t> quam </a:t>
            </a:r>
            <a:r>
              <a:rPr lang="en-US" err="1"/>
              <a:t>suntiusdae</a:t>
            </a:r>
            <a:r>
              <a:rPr lang="en-US"/>
              <a:t> </a:t>
            </a:r>
            <a:r>
              <a:rPr lang="en-US" err="1"/>
              <a:t>nihicidem</a:t>
            </a:r>
            <a:r>
              <a:rPr lang="en-US"/>
              <a:t> rem. </a:t>
            </a:r>
            <a:r>
              <a:rPr lang="en-US" err="1"/>
              <a:t>Ut</a:t>
            </a:r>
            <a:r>
              <a:rPr lang="en-US"/>
              <a:t> lam, </a:t>
            </a:r>
            <a:r>
              <a:rPr lang="en-US" err="1"/>
              <a:t>odi</a:t>
            </a:r>
            <a:r>
              <a:rPr lang="en-US"/>
              <a:t> id </a:t>
            </a:r>
            <a:r>
              <a:rPr lang="en-US" err="1"/>
              <a:t>ea</a:t>
            </a:r>
            <a:r>
              <a:rPr lang="en-US"/>
              <a:t> sit et </a:t>
            </a:r>
            <a:r>
              <a:rPr lang="en-US" err="1"/>
              <a:t>laut</a:t>
            </a:r>
            <a:r>
              <a:rPr lang="en-US"/>
              <a:t> </a:t>
            </a:r>
            <a:r>
              <a:rPr lang="en-US" err="1"/>
              <a:t>aut</a:t>
            </a:r>
            <a:r>
              <a:rPr lang="en-US"/>
              <a:t> </a:t>
            </a:r>
            <a:r>
              <a:rPr lang="en-US" err="1"/>
              <a:t>lique</a:t>
            </a:r>
            <a:r>
              <a:rPr lang="en-US"/>
              <a:t> quid </a:t>
            </a:r>
            <a:r>
              <a:rPr lang="en-US" err="1"/>
              <a:t>modia</a:t>
            </a:r>
            <a:r>
              <a:rPr lang="en-US"/>
              <a:t>.</a:t>
            </a:r>
            <a:endParaRPr lang="en-US">
              <a:effectLst/>
              <a:latin typeface="Helvetica" charset="0"/>
            </a:endParaRPr>
          </a:p>
        </p:txBody>
      </p:sp>
      <p:sp>
        <p:nvSpPr>
          <p:cNvPr id="16" name="Text Placeholder 9"/>
          <p:cNvSpPr>
            <a:spLocks noGrp="1"/>
          </p:cNvSpPr>
          <p:nvPr>
            <p:ph type="body" sz="quarter" idx="15" hasCustomPrompt="1"/>
          </p:nvPr>
        </p:nvSpPr>
        <p:spPr>
          <a:xfrm>
            <a:off x="13776970" y="8154938"/>
            <a:ext cx="8829368" cy="4700261"/>
          </a:xfrm>
        </p:spPr>
        <p:txBody>
          <a:bodyPr/>
          <a:lstStyle>
            <a:lvl1pPr marL="0" indent="0">
              <a:buNone/>
              <a:defRPr lang="en-US" sz="3300" b="0" i="0" smtClean="0">
                <a:solidFill>
                  <a:schemeClr val="bg1"/>
                </a:solidFill>
                <a:effectLst/>
                <a:latin typeface="Public Sans" pitchFamily="2" charset="77"/>
              </a:defRPr>
            </a:lvl1pPr>
          </a:lstStyle>
          <a:p>
            <a:r>
              <a:rPr lang="en-US"/>
              <a:t>Click to add text. </a:t>
            </a:r>
            <a:r>
              <a:rPr lang="en-US" err="1"/>
              <a:t>Laborror</a:t>
            </a:r>
            <a:r>
              <a:rPr lang="en-US"/>
              <a:t> </a:t>
            </a:r>
            <a:r>
              <a:rPr lang="en-US" err="1"/>
              <a:t>eculparum</a:t>
            </a:r>
            <a:r>
              <a:rPr lang="en-US"/>
              <a:t> del in pro </a:t>
            </a:r>
            <a:r>
              <a:rPr lang="en-US" err="1"/>
              <a:t>esed</a:t>
            </a:r>
            <a:r>
              <a:rPr lang="en-US"/>
              <a:t> </a:t>
            </a:r>
            <a:r>
              <a:rPr lang="en-US" err="1"/>
              <a:t>entio</a:t>
            </a:r>
            <a:r>
              <a:rPr lang="en-US"/>
              <a:t>. Name </a:t>
            </a:r>
            <a:r>
              <a:rPr lang="en-US" err="1"/>
              <a:t>ped</a:t>
            </a:r>
            <a:r>
              <a:rPr lang="en-US"/>
              <a:t> </a:t>
            </a:r>
            <a:r>
              <a:rPr lang="en-US" err="1"/>
              <a:t>ea</a:t>
            </a:r>
            <a:r>
              <a:rPr lang="en-US"/>
              <a:t> que </a:t>
            </a:r>
            <a:r>
              <a:rPr lang="en-US" err="1"/>
              <a:t>rehendaepre</a:t>
            </a:r>
            <a:r>
              <a:rPr lang="en-US"/>
              <a:t> </a:t>
            </a:r>
            <a:r>
              <a:rPr lang="en-US" err="1"/>
              <a:t>occus</a:t>
            </a:r>
            <a:r>
              <a:rPr lang="en-US"/>
              <a:t> </a:t>
            </a:r>
            <a:r>
              <a:rPr lang="en-US" err="1"/>
              <a:t>dionem</a:t>
            </a:r>
            <a:r>
              <a:rPr lang="en-US"/>
              <a:t> </a:t>
            </a:r>
            <a:r>
              <a:rPr lang="en-US" err="1"/>
              <a:t>quatecta</a:t>
            </a:r>
            <a:r>
              <a:rPr lang="en-US"/>
              <a:t> qui </a:t>
            </a:r>
            <a:r>
              <a:rPr lang="en-US" err="1"/>
              <a:t>bea</a:t>
            </a:r>
            <a:r>
              <a:rPr lang="en-US"/>
              <a:t> </a:t>
            </a:r>
            <a:r>
              <a:rPr lang="en-US" err="1"/>
              <a:t>voloriassus</a:t>
            </a:r>
            <a:r>
              <a:rPr lang="en-US"/>
              <a:t> </a:t>
            </a:r>
            <a:r>
              <a:rPr lang="en-US" err="1"/>
              <a:t>ilibusa</a:t>
            </a:r>
            <a:r>
              <a:rPr lang="en-US"/>
              <a:t> </a:t>
            </a:r>
            <a:r>
              <a:rPr lang="en-US" err="1"/>
              <a:t>velenecto</a:t>
            </a:r>
            <a:r>
              <a:rPr lang="en-US"/>
              <a:t> </a:t>
            </a:r>
            <a:r>
              <a:rPr lang="en-US" err="1"/>
              <a:t>imus</a:t>
            </a:r>
            <a:r>
              <a:rPr lang="en-US"/>
              <a:t>, </a:t>
            </a:r>
            <a:r>
              <a:rPr lang="en-US" err="1"/>
              <a:t>ut</a:t>
            </a:r>
            <a:r>
              <a:rPr lang="en-US"/>
              <a:t> </a:t>
            </a:r>
            <a:r>
              <a:rPr lang="en-US" err="1"/>
              <a:t>hariaestiis</a:t>
            </a:r>
            <a:r>
              <a:rPr lang="en-US"/>
              <a:t> </a:t>
            </a:r>
            <a:r>
              <a:rPr lang="en-US" err="1"/>
              <a:t>eosapidunt</a:t>
            </a:r>
            <a:r>
              <a:rPr lang="en-US"/>
              <a:t> quam </a:t>
            </a:r>
            <a:r>
              <a:rPr lang="en-US" err="1"/>
              <a:t>suntiusdae</a:t>
            </a:r>
            <a:r>
              <a:rPr lang="en-US"/>
              <a:t> </a:t>
            </a:r>
            <a:r>
              <a:rPr lang="en-US" err="1"/>
              <a:t>nihicidem</a:t>
            </a:r>
            <a:r>
              <a:rPr lang="en-US"/>
              <a:t> rem. </a:t>
            </a:r>
            <a:r>
              <a:rPr lang="en-US" err="1"/>
              <a:t>Ut</a:t>
            </a:r>
            <a:r>
              <a:rPr lang="en-US"/>
              <a:t> lam, </a:t>
            </a:r>
            <a:r>
              <a:rPr lang="en-US" err="1"/>
              <a:t>odi</a:t>
            </a:r>
            <a:r>
              <a:rPr lang="en-US"/>
              <a:t> id </a:t>
            </a:r>
            <a:r>
              <a:rPr lang="en-US" err="1"/>
              <a:t>ea</a:t>
            </a:r>
            <a:r>
              <a:rPr lang="en-US"/>
              <a:t> sit et </a:t>
            </a:r>
            <a:r>
              <a:rPr lang="en-US" err="1"/>
              <a:t>laut</a:t>
            </a:r>
            <a:r>
              <a:rPr lang="en-US"/>
              <a:t> </a:t>
            </a:r>
            <a:r>
              <a:rPr lang="en-US" err="1"/>
              <a:t>aut</a:t>
            </a:r>
            <a:r>
              <a:rPr lang="en-US"/>
              <a:t> </a:t>
            </a:r>
            <a:r>
              <a:rPr lang="en-US" err="1"/>
              <a:t>lique</a:t>
            </a:r>
            <a:r>
              <a:rPr lang="en-US"/>
              <a:t> quid </a:t>
            </a:r>
            <a:r>
              <a:rPr lang="en-US" err="1"/>
              <a:t>modia</a:t>
            </a:r>
            <a:r>
              <a:rPr lang="en-US"/>
              <a:t>.</a:t>
            </a:r>
            <a:endParaRPr lang="en-US">
              <a:effectLst/>
              <a:latin typeface="Helvetica" charset="0"/>
            </a:endParaRPr>
          </a:p>
        </p:txBody>
      </p:sp>
      <p:sp>
        <p:nvSpPr>
          <p:cNvPr id="17" name="Text Placeholder 9"/>
          <p:cNvSpPr>
            <a:spLocks noGrp="1"/>
          </p:cNvSpPr>
          <p:nvPr>
            <p:ph type="body" sz="quarter" idx="16" hasCustomPrompt="1"/>
          </p:nvPr>
        </p:nvSpPr>
        <p:spPr>
          <a:xfrm>
            <a:off x="13776970" y="1386186"/>
            <a:ext cx="8829368" cy="4700261"/>
          </a:xfrm>
        </p:spPr>
        <p:txBody>
          <a:bodyPr/>
          <a:lstStyle>
            <a:lvl1pPr marL="0" indent="0">
              <a:buNone/>
              <a:defRPr lang="en-US" sz="3300" b="0" i="0" smtClean="0">
                <a:solidFill>
                  <a:schemeClr val="tx1"/>
                </a:solidFill>
                <a:effectLst/>
                <a:latin typeface="Public Sans" pitchFamily="2" charset="77"/>
              </a:defRPr>
            </a:lvl1pPr>
          </a:lstStyle>
          <a:p>
            <a:r>
              <a:rPr lang="en-US"/>
              <a:t>Click to add text. </a:t>
            </a:r>
            <a:r>
              <a:rPr lang="en-US" err="1"/>
              <a:t>Laborror</a:t>
            </a:r>
            <a:r>
              <a:rPr lang="en-US"/>
              <a:t> </a:t>
            </a:r>
            <a:r>
              <a:rPr lang="en-US" err="1"/>
              <a:t>eculparum</a:t>
            </a:r>
            <a:r>
              <a:rPr lang="en-US"/>
              <a:t> del in pro </a:t>
            </a:r>
            <a:r>
              <a:rPr lang="en-US" err="1"/>
              <a:t>esed</a:t>
            </a:r>
            <a:r>
              <a:rPr lang="en-US"/>
              <a:t> </a:t>
            </a:r>
            <a:r>
              <a:rPr lang="en-US" err="1"/>
              <a:t>entio</a:t>
            </a:r>
            <a:r>
              <a:rPr lang="en-US"/>
              <a:t>. Name </a:t>
            </a:r>
            <a:r>
              <a:rPr lang="en-US" err="1"/>
              <a:t>ped</a:t>
            </a:r>
            <a:r>
              <a:rPr lang="en-US"/>
              <a:t> </a:t>
            </a:r>
            <a:r>
              <a:rPr lang="en-US" err="1"/>
              <a:t>ea</a:t>
            </a:r>
            <a:r>
              <a:rPr lang="en-US"/>
              <a:t> que </a:t>
            </a:r>
            <a:r>
              <a:rPr lang="en-US" err="1"/>
              <a:t>rehendaepre</a:t>
            </a:r>
            <a:r>
              <a:rPr lang="en-US"/>
              <a:t> </a:t>
            </a:r>
            <a:r>
              <a:rPr lang="en-US" err="1"/>
              <a:t>occus</a:t>
            </a:r>
            <a:r>
              <a:rPr lang="en-US"/>
              <a:t> </a:t>
            </a:r>
            <a:r>
              <a:rPr lang="en-US" err="1"/>
              <a:t>dionem</a:t>
            </a:r>
            <a:r>
              <a:rPr lang="en-US"/>
              <a:t> </a:t>
            </a:r>
            <a:r>
              <a:rPr lang="en-US" err="1"/>
              <a:t>quatecta</a:t>
            </a:r>
            <a:r>
              <a:rPr lang="en-US"/>
              <a:t> qui </a:t>
            </a:r>
            <a:r>
              <a:rPr lang="en-US" err="1"/>
              <a:t>bea</a:t>
            </a:r>
            <a:r>
              <a:rPr lang="en-US"/>
              <a:t> </a:t>
            </a:r>
            <a:r>
              <a:rPr lang="en-US" err="1"/>
              <a:t>voloriassus</a:t>
            </a:r>
            <a:r>
              <a:rPr lang="en-US"/>
              <a:t> </a:t>
            </a:r>
            <a:r>
              <a:rPr lang="en-US" err="1"/>
              <a:t>ilibusa</a:t>
            </a:r>
            <a:r>
              <a:rPr lang="en-US"/>
              <a:t> </a:t>
            </a:r>
            <a:r>
              <a:rPr lang="en-US" err="1"/>
              <a:t>velenecto</a:t>
            </a:r>
            <a:r>
              <a:rPr lang="en-US"/>
              <a:t> </a:t>
            </a:r>
            <a:r>
              <a:rPr lang="en-US" err="1"/>
              <a:t>imus</a:t>
            </a:r>
            <a:r>
              <a:rPr lang="en-US"/>
              <a:t>, </a:t>
            </a:r>
            <a:r>
              <a:rPr lang="en-US" err="1"/>
              <a:t>ut</a:t>
            </a:r>
            <a:r>
              <a:rPr lang="en-US"/>
              <a:t> </a:t>
            </a:r>
            <a:r>
              <a:rPr lang="en-US" err="1"/>
              <a:t>hariaestiis</a:t>
            </a:r>
            <a:r>
              <a:rPr lang="en-US"/>
              <a:t> </a:t>
            </a:r>
            <a:r>
              <a:rPr lang="en-US" err="1"/>
              <a:t>eosapidunt</a:t>
            </a:r>
            <a:r>
              <a:rPr lang="en-US"/>
              <a:t> quam </a:t>
            </a:r>
            <a:r>
              <a:rPr lang="en-US" err="1"/>
              <a:t>suntiusdae</a:t>
            </a:r>
            <a:r>
              <a:rPr lang="en-US"/>
              <a:t> </a:t>
            </a:r>
            <a:r>
              <a:rPr lang="en-US" err="1"/>
              <a:t>nihicidem</a:t>
            </a:r>
            <a:r>
              <a:rPr lang="en-US"/>
              <a:t> rem. </a:t>
            </a:r>
            <a:r>
              <a:rPr lang="en-US" err="1"/>
              <a:t>Ut</a:t>
            </a:r>
            <a:r>
              <a:rPr lang="en-US"/>
              <a:t> lam, </a:t>
            </a:r>
            <a:r>
              <a:rPr lang="en-US" err="1"/>
              <a:t>odi</a:t>
            </a:r>
            <a:r>
              <a:rPr lang="en-US"/>
              <a:t> id </a:t>
            </a:r>
            <a:r>
              <a:rPr lang="en-US" err="1"/>
              <a:t>ea</a:t>
            </a:r>
            <a:r>
              <a:rPr lang="en-US"/>
              <a:t> sit et </a:t>
            </a:r>
            <a:r>
              <a:rPr lang="en-US" err="1"/>
              <a:t>laut</a:t>
            </a:r>
            <a:r>
              <a:rPr lang="en-US"/>
              <a:t> </a:t>
            </a:r>
            <a:r>
              <a:rPr lang="en-US" err="1"/>
              <a:t>aut</a:t>
            </a:r>
            <a:r>
              <a:rPr lang="en-US"/>
              <a:t> </a:t>
            </a:r>
            <a:r>
              <a:rPr lang="en-US" err="1"/>
              <a:t>lique</a:t>
            </a:r>
            <a:r>
              <a:rPr lang="en-US"/>
              <a:t> quid </a:t>
            </a:r>
            <a:r>
              <a:rPr lang="en-US" err="1"/>
              <a:t>modia</a:t>
            </a:r>
            <a:r>
              <a:rPr lang="en-US"/>
              <a:t>.</a:t>
            </a:r>
            <a:endParaRPr lang="en-US">
              <a:effectLst/>
              <a:latin typeface="Helvetica" charset="0"/>
            </a:endParaRPr>
          </a:p>
        </p:txBody>
      </p:sp>
      <p:sp>
        <p:nvSpPr>
          <p:cNvPr id="3" name="Title 2"/>
          <p:cNvSpPr>
            <a:spLocks noGrp="1"/>
          </p:cNvSpPr>
          <p:nvPr>
            <p:ph type="title" hasCustomPrompt="1"/>
          </p:nvPr>
        </p:nvSpPr>
        <p:spPr>
          <a:xfrm>
            <a:off x="1319586" y="2521470"/>
            <a:ext cx="10180260" cy="2436564"/>
          </a:xfrm>
        </p:spPr>
        <p:txBody>
          <a:bodyPr/>
          <a:lstStyle>
            <a:lvl1pPr>
              <a:defRPr sz="8000"/>
            </a:lvl1pPr>
          </a:lstStyle>
          <a:p>
            <a:r>
              <a:rPr lang="en-US"/>
              <a:t>CLICK TO ADD HEADLINE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Grid Three">
    <p:spTree>
      <p:nvGrpSpPr>
        <p:cNvPr id="1" name=""/>
        <p:cNvGrpSpPr/>
        <p:nvPr/>
      </p:nvGrpSpPr>
      <p:grpSpPr>
        <a:xfrm>
          <a:off x="0" y="0"/>
          <a:ext cx="0" cy="0"/>
          <a:chOff x="0" y="0"/>
          <a:chExt cx="0" cy="0"/>
        </a:xfrm>
      </p:grpSpPr>
      <p:sp>
        <p:nvSpPr>
          <p:cNvPr id="10" name="Прямоугольник 9"/>
          <p:cNvSpPr/>
          <p:nvPr userDrawn="1"/>
        </p:nvSpPr>
        <p:spPr>
          <a:xfrm rot="10800000">
            <a:off x="0" y="6858794"/>
            <a:ext cx="12192794" cy="68587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a:latin typeface="Archivo Regular" charset="0"/>
            </a:endParaRPr>
          </a:p>
        </p:txBody>
      </p:sp>
      <p:sp>
        <p:nvSpPr>
          <p:cNvPr id="18" name="Прямоугольник 17"/>
          <p:cNvSpPr/>
          <p:nvPr userDrawn="1"/>
        </p:nvSpPr>
        <p:spPr>
          <a:xfrm rot="10800000" flipH="1">
            <a:off x="12192794" y="0"/>
            <a:ext cx="12192794" cy="137175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a:latin typeface="Archivo Regular" charset="0"/>
            </a:endParaRPr>
          </a:p>
        </p:txBody>
      </p:sp>
      <p:sp>
        <p:nvSpPr>
          <p:cNvPr id="9" name="Text Placeholder 9"/>
          <p:cNvSpPr>
            <a:spLocks noGrp="1"/>
          </p:cNvSpPr>
          <p:nvPr>
            <p:ph type="body" sz="quarter" idx="11" hasCustomPrompt="1"/>
          </p:nvPr>
        </p:nvSpPr>
        <p:spPr>
          <a:xfrm>
            <a:off x="1419210" y="8154938"/>
            <a:ext cx="8829368" cy="4700261"/>
          </a:xfrm>
        </p:spPr>
        <p:txBody>
          <a:bodyPr/>
          <a:lstStyle>
            <a:lvl1pPr marL="0" indent="0">
              <a:buNone/>
              <a:defRPr lang="en-US" sz="3300" b="0" i="0" smtClean="0">
                <a:solidFill>
                  <a:schemeClr val="tx1"/>
                </a:solidFill>
                <a:effectLst/>
                <a:latin typeface="Public Sans" pitchFamily="2" charset="77"/>
              </a:defRPr>
            </a:lvl1pPr>
          </a:lstStyle>
          <a:p>
            <a:r>
              <a:rPr lang="en-US"/>
              <a:t>Click to add text. </a:t>
            </a:r>
            <a:r>
              <a:rPr lang="en-US" err="1"/>
              <a:t>Laborror</a:t>
            </a:r>
            <a:r>
              <a:rPr lang="en-US"/>
              <a:t> </a:t>
            </a:r>
            <a:r>
              <a:rPr lang="en-US" err="1"/>
              <a:t>eculparum</a:t>
            </a:r>
            <a:r>
              <a:rPr lang="en-US"/>
              <a:t> del in pro </a:t>
            </a:r>
            <a:r>
              <a:rPr lang="en-US" err="1"/>
              <a:t>esed</a:t>
            </a:r>
            <a:r>
              <a:rPr lang="en-US"/>
              <a:t> </a:t>
            </a:r>
            <a:r>
              <a:rPr lang="en-US" err="1"/>
              <a:t>entio</a:t>
            </a:r>
            <a:r>
              <a:rPr lang="en-US"/>
              <a:t>. Name </a:t>
            </a:r>
            <a:r>
              <a:rPr lang="en-US" err="1"/>
              <a:t>ped</a:t>
            </a:r>
            <a:r>
              <a:rPr lang="en-US"/>
              <a:t> </a:t>
            </a:r>
            <a:r>
              <a:rPr lang="en-US" err="1"/>
              <a:t>ea</a:t>
            </a:r>
            <a:r>
              <a:rPr lang="en-US"/>
              <a:t> que </a:t>
            </a:r>
            <a:r>
              <a:rPr lang="en-US" err="1"/>
              <a:t>rehendaepre</a:t>
            </a:r>
            <a:r>
              <a:rPr lang="en-US"/>
              <a:t> </a:t>
            </a:r>
            <a:r>
              <a:rPr lang="en-US" err="1"/>
              <a:t>occus</a:t>
            </a:r>
            <a:r>
              <a:rPr lang="en-US"/>
              <a:t> </a:t>
            </a:r>
            <a:r>
              <a:rPr lang="en-US" err="1"/>
              <a:t>dionem</a:t>
            </a:r>
            <a:r>
              <a:rPr lang="en-US"/>
              <a:t> </a:t>
            </a:r>
            <a:r>
              <a:rPr lang="en-US" err="1"/>
              <a:t>quatecta</a:t>
            </a:r>
            <a:r>
              <a:rPr lang="en-US"/>
              <a:t> qui </a:t>
            </a:r>
            <a:r>
              <a:rPr lang="en-US" err="1"/>
              <a:t>bea</a:t>
            </a:r>
            <a:r>
              <a:rPr lang="en-US"/>
              <a:t> </a:t>
            </a:r>
            <a:r>
              <a:rPr lang="en-US" err="1"/>
              <a:t>voloriassus</a:t>
            </a:r>
            <a:r>
              <a:rPr lang="en-US"/>
              <a:t> </a:t>
            </a:r>
            <a:r>
              <a:rPr lang="en-US" err="1"/>
              <a:t>ilibusa</a:t>
            </a:r>
            <a:r>
              <a:rPr lang="en-US"/>
              <a:t> </a:t>
            </a:r>
            <a:r>
              <a:rPr lang="en-US" err="1"/>
              <a:t>velenecto</a:t>
            </a:r>
            <a:r>
              <a:rPr lang="en-US"/>
              <a:t> </a:t>
            </a:r>
            <a:r>
              <a:rPr lang="en-US" err="1"/>
              <a:t>imus</a:t>
            </a:r>
            <a:r>
              <a:rPr lang="en-US"/>
              <a:t>, </a:t>
            </a:r>
            <a:r>
              <a:rPr lang="en-US" err="1"/>
              <a:t>ut</a:t>
            </a:r>
            <a:r>
              <a:rPr lang="en-US"/>
              <a:t> </a:t>
            </a:r>
            <a:r>
              <a:rPr lang="en-US" err="1"/>
              <a:t>hariaestiis</a:t>
            </a:r>
            <a:r>
              <a:rPr lang="en-US"/>
              <a:t> </a:t>
            </a:r>
            <a:r>
              <a:rPr lang="en-US" err="1"/>
              <a:t>eosapidunt</a:t>
            </a:r>
            <a:r>
              <a:rPr lang="en-US"/>
              <a:t> quam </a:t>
            </a:r>
            <a:r>
              <a:rPr lang="en-US" err="1"/>
              <a:t>suntiusdae</a:t>
            </a:r>
            <a:r>
              <a:rPr lang="en-US"/>
              <a:t> </a:t>
            </a:r>
            <a:r>
              <a:rPr lang="en-US" err="1"/>
              <a:t>nihicidem</a:t>
            </a:r>
            <a:r>
              <a:rPr lang="en-US"/>
              <a:t> rem. </a:t>
            </a:r>
            <a:r>
              <a:rPr lang="en-US" err="1"/>
              <a:t>Ut</a:t>
            </a:r>
            <a:r>
              <a:rPr lang="en-US"/>
              <a:t> lam, </a:t>
            </a:r>
            <a:r>
              <a:rPr lang="en-US" err="1"/>
              <a:t>odi</a:t>
            </a:r>
            <a:r>
              <a:rPr lang="en-US"/>
              <a:t> id </a:t>
            </a:r>
            <a:r>
              <a:rPr lang="en-US" err="1"/>
              <a:t>ea</a:t>
            </a:r>
            <a:r>
              <a:rPr lang="en-US"/>
              <a:t> sit et </a:t>
            </a:r>
            <a:r>
              <a:rPr lang="en-US" err="1"/>
              <a:t>laut</a:t>
            </a:r>
            <a:r>
              <a:rPr lang="en-US"/>
              <a:t> </a:t>
            </a:r>
            <a:r>
              <a:rPr lang="en-US" err="1"/>
              <a:t>aut</a:t>
            </a:r>
            <a:r>
              <a:rPr lang="en-US"/>
              <a:t> </a:t>
            </a:r>
            <a:r>
              <a:rPr lang="en-US" err="1"/>
              <a:t>lique</a:t>
            </a:r>
            <a:r>
              <a:rPr lang="en-US"/>
              <a:t> quid </a:t>
            </a:r>
            <a:r>
              <a:rPr lang="en-US" err="1"/>
              <a:t>modia</a:t>
            </a:r>
            <a:r>
              <a:rPr lang="en-US"/>
              <a:t>.</a:t>
            </a:r>
            <a:endParaRPr lang="en-US">
              <a:effectLst/>
              <a:latin typeface="Helvetica" charset="0"/>
            </a:endParaRPr>
          </a:p>
        </p:txBody>
      </p:sp>
      <p:sp>
        <p:nvSpPr>
          <p:cNvPr id="11" name="Text Placeholder 9"/>
          <p:cNvSpPr>
            <a:spLocks noGrp="1"/>
          </p:cNvSpPr>
          <p:nvPr>
            <p:ph type="body" sz="quarter" idx="12" hasCustomPrompt="1"/>
          </p:nvPr>
        </p:nvSpPr>
        <p:spPr>
          <a:xfrm>
            <a:off x="13876825" y="1992287"/>
            <a:ext cx="8829368" cy="8778301"/>
          </a:xfrm>
        </p:spPr>
        <p:txBody>
          <a:bodyPr/>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smtClean="0">
                <a:solidFill>
                  <a:schemeClr val="bg1"/>
                </a:solidFill>
                <a:effectLst/>
                <a:latin typeface="Public Sans" pitchFamily="2" charset="77"/>
              </a:defRPr>
            </a:lvl1pPr>
          </a:lstStyle>
          <a:p>
            <a:pPr marL="0" marR="0" lvl="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a:pPr>
            <a:r>
              <a:rPr lang="en-US"/>
              <a:t>Click to add text. </a:t>
            </a:r>
            <a:r>
              <a:rPr lang="en-US" err="1"/>
              <a:t>Laborror</a:t>
            </a:r>
            <a:r>
              <a:rPr lang="en-US"/>
              <a:t> </a:t>
            </a:r>
            <a:r>
              <a:rPr lang="en-US" err="1"/>
              <a:t>eculparum</a:t>
            </a:r>
            <a:r>
              <a:rPr lang="en-US"/>
              <a:t> del in pro </a:t>
            </a:r>
            <a:r>
              <a:rPr lang="en-US" err="1"/>
              <a:t>esed</a:t>
            </a:r>
            <a:r>
              <a:rPr lang="en-US"/>
              <a:t> </a:t>
            </a:r>
            <a:r>
              <a:rPr lang="en-US" err="1"/>
              <a:t>entio</a:t>
            </a:r>
            <a:r>
              <a:rPr lang="en-US"/>
              <a:t>. Name ped </a:t>
            </a:r>
            <a:r>
              <a:rPr lang="en-US" err="1"/>
              <a:t>ea</a:t>
            </a:r>
            <a:r>
              <a:rPr lang="en-US"/>
              <a:t> que </a:t>
            </a:r>
            <a:r>
              <a:rPr lang="en-US" err="1"/>
              <a:t>rehendaepre</a:t>
            </a:r>
            <a:r>
              <a:rPr lang="en-US"/>
              <a:t> </a:t>
            </a:r>
            <a:r>
              <a:rPr lang="en-US" err="1"/>
              <a:t>occus</a:t>
            </a:r>
            <a:r>
              <a:rPr lang="en-US"/>
              <a:t> </a:t>
            </a:r>
            <a:r>
              <a:rPr lang="en-US" err="1"/>
              <a:t>dionem</a:t>
            </a:r>
            <a:r>
              <a:rPr lang="en-US"/>
              <a:t> </a:t>
            </a:r>
            <a:r>
              <a:rPr lang="en-US" err="1"/>
              <a:t>quatecta</a:t>
            </a:r>
            <a:r>
              <a:rPr lang="en-US"/>
              <a:t> qui </a:t>
            </a:r>
            <a:r>
              <a:rPr lang="en-US" err="1"/>
              <a:t>bea</a:t>
            </a:r>
            <a:r>
              <a:rPr lang="en-US"/>
              <a:t> </a:t>
            </a:r>
            <a:r>
              <a:rPr lang="en-US" err="1"/>
              <a:t>voloriassus</a:t>
            </a:r>
            <a:r>
              <a:rPr lang="en-US"/>
              <a:t> </a:t>
            </a:r>
            <a:r>
              <a:rPr lang="en-US" err="1"/>
              <a:t>ilibusa</a:t>
            </a:r>
            <a:r>
              <a:rPr lang="en-US"/>
              <a:t> </a:t>
            </a:r>
            <a:r>
              <a:rPr lang="en-US" err="1"/>
              <a:t>velenecto</a:t>
            </a:r>
            <a:r>
              <a:rPr lang="en-US"/>
              <a:t> </a:t>
            </a:r>
            <a:r>
              <a:rPr lang="en-US" err="1"/>
              <a:t>imus</a:t>
            </a:r>
            <a:r>
              <a:rPr lang="en-US"/>
              <a:t>, </a:t>
            </a:r>
            <a:r>
              <a:rPr lang="en-US" err="1"/>
              <a:t>ut</a:t>
            </a:r>
            <a:r>
              <a:rPr lang="en-US"/>
              <a:t> </a:t>
            </a:r>
            <a:r>
              <a:rPr lang="en-US" err="1"/>
              <a:t>hariaestiis</a:t>
            </a:r>
            <a:r>
              <a:rPr lang="en-US"/>
              <a:t> </a:t>
            </a:r>
            <a:r>
              <a:rPr lang="en-US" err="1"/>
              <a:t>eosapidunt</a:t>
            </a:r>
            <a:r>
              <a:rPr lang="en-US"/>
              <a:t> </a:t>
            </a:r>
            <a:r>
              <a:rPr lang="en-US" err="1"/>
              <a:t>quam</a:t>
            </a:r>
            <a:r>
              <a:rPr lang="en-US"/>
              <a:t> </a:t>
            </a:r>
            <a:r>
              <a:rPr lang="en-US" err="1"/>
              <a:t>suntiusdae</a:t>
            </a:r>
            <a:r>
              <a:rPr lang="en-US"/>
              <a:t> </a:t>
            </a:r>
            <a:r>
              <a:rPr lang="en-US" err="1"/>
              <a:t>nihicidem</a:t>
            </a:r>
            <a:r>
              <a:rPr lang="en-US"/>
              <a:t> rem. Ut lam, </a:t>
            </a:r>
            <a:r>
              <a:rPr lang="en-US" err="1"/>
              <a:t>odi</a:t>
            </a:r>
            <a:r>
              <a:rPr lang="en-US"/>
              <a:t> id </a:t>
            </a:r>
            <a:r>
              <a:rPr lang="en-US" err="1"/>
              <a:t>ea</a:t>
            </a:r>
            <a:r>
              <a:rPr lang="en-US"/>
              <a:t> sit et </a:t>
            </a:r>
            <a:r>
              <a:rPr lang="en-US" err="1"/>
              <a:t>laut</a:t>
            </a:r>
            <a:r>
              <a:rPr lang="en-US"/>
              <a:t> </a:t>
            </a:r>
            <a:r>
              <a:rPr lang="en-US" err="1"/>
              <a:t>aut</a:t>
            </a:r>
            <a:r>
              <a:rPr lang="en-US"/>
              <a:t> </a:t>
            </a:r>
            <a:r>
              <a:rPr lang="en-US" err="1"/>
              <a:t>lique</a:t>
            </a:r>
            <a:r>
              <a:rPr lang="en-US"/>
              <a:t> quid </a:t>
            </a:r>
            <a:r>
              <a:rPr lang="en-US" err="1"/>
              <a:t>modia</a:t>
            </a:r>
            <a:r>
              <a:rPr lang="en-US"/>
              <a:t>. Click to add text. </a:t>
            </a:r>
            <a:r>
              <a:rPr lang="en-US" err="1"/>
              <a:t>Laborror</a:t>
            </a:r>
            <a:r>
              <a:rPr lang="en-US"/>
              <a:t> </a:t>
            </a:r>
            <a:r>
              <a:rPr lang="en-US" err="1"/>
              <a:t>eculparum</a:t>
            </a:r>
            <a:r>
              <a:rPr lang="en-US"/>
              <a:t> del in pro </a:t>
            </a:r>
            <a:r>
              <a:rPr lang="en-US" err="1"/>
              <a:t>esed</a:t>
            </a:r>
            <a:r>
              <a:rPr lang="en-US"/>
              <a:t> </a:t>
            </a:r>
            <a:r>
              <a:rPr lang="en-US" err="1"/>
              <a:t>entio</a:t>
            </a:r>
            <a:r>
              <a:rPr lang="en-US"/>
              <a:t>. Name ped </a:t>
            </a:r>
            <a:r>
              <a:rPr lang="en-US" err="1"/>
              <a:t>ea</a:t>
            </a:r>
            <a:r>
              <a:rPr lang="en-US"/>
              <a:t> que </a:t>
            </a:r>
            <a:r>
              <a:rPr lang="en-US" err="1"/>
              <a:t>rehendaepre</a:t>
            </a:r>
            <a:r>
              <a:rPr lang="en-US"/>
              <a:t> </a:t>
            </a:r>
            <a:r>
              <a:rPr lang="en-US" err="1"/>
              <a:t>occus</a:t>
            </a:r>
            <a:r>
              <a:rPr lang="en-US"/>
              <a:t> </a:t>
            </a:r>
            <a:r>
              <a:rPr lang="en-US" err="1"/>
              <a:t>dionem</a:t>
            </a:r>
            <a:r>
              <a:rPr lang="en-US"/>
              <a:t> </a:t>
            </a:r>
            <a:r>
              <a:rPr lang="en-US" err="1"/>
              <a:t>quatecta</a:t>
            </a:r>
            <a:r>
              <a:rPr lang="en-US"/>
              <a:t> qui </a:t>
            </a:r>
            <a:r>
              <a:rPr lang="en-US" err="1"/>
              <a:t>bea</a:t>
            </a:r>
            <a:r>
              <a:rPr lang="en-US"/>
              <a:t> </a:t>
            </a:r>
            <a:r>
              <a:rPr lang="en-US" err="1"/>
              <a:t>voloriassus</a:t>
            </a:r>
            <a:r>
              <a:rPr lang="en-US"/>
              <a:t> </a:t>
            </a:r>
            <a:r>
              <a:rPr lang="en-US" err="1"/>
              <a:t>ilibusa</a:t>
            </a:r>
            <a:r>
              <a:rPr lang="en-US"/>
              <a:t> </a:t>
            </a:r>
            <a:r>
              <a:rPr lang="en-US" err="1"/>
              <a:t>velenecto</a:t>
            </a:r>
            <a:r>
              <a:rPr lang="en-US"/>
              <a:t> </a:t>
            </a:r>
            <a:r>
              <a:rPr lang="en-US" err="1"/>
              <a:t>imus</a:t>
            </a:r>
            <a:r>
              <a:rPr lang="en-US"/>
              <a:t>, </a:t>
            </a:r>
            <a:r>
              <a:rPr lang="en-US" err="1"/>
              <a:t>ut</a:t>
            </a:r>
            <a:r>
              <a:rPr lang="en-US"/>
              <a:t> </a:t>
            </a:r>
            <a:r>
              <a:rPr lang="en-US" err="1"/>
              <a:t>hariaestiis</a:t>
            </a:r>
            <a:r>
              <a:rPr lang="en-US"/>
              <a:t> </a:t>
            </a:r>
            <a:r>
              <a:rPr lang="en-US" err="1"/>
              <a:t>eosapidunt</a:t>
            </a:r>
            <a:r>
              <a:rPr lang="en-US"/>
              <a:t> </a:t>
            </a:r>
            <a:r>
              <a:rPr lang="en-US" err="1"/>
              <a:t>quam</a:t>
            </a:r>
            <a:r>
              <a:rPr lang="en-US"/>
              <a:t> </a:t>
            </a:r>
            <a:r>
              <a:rPr lang="en-US" err="1"/>
              <a:t>suntiusdae</a:t>
            </a:r>
            <a:r>
              <a:rPr lang="en-US"/>
              <a:t> </a:t>
            </a:r>
            <a:r>
              <a:rPr lang="en-US" err="1"/>
              <a:t>nihicidem</a:t>
            </a:r>
            <a:r>
              <a:rPr lang="en-US"/>
              <a:t> rem. Ut lam, </a:t>
            </a:r>
            <a:r>
              <a:rPr lang="en-US" err="1"/>
              <a:t>odi</a:t>
            </a:r>
            <a:r>
              <a:rPr lang="en-US"/>
              <a:t> id </a:t>
            </a:r>
            <a:r>
              <a:rPr lang="en-US" err="1"/>
              <a:t>ea</a:t>
            </a:r>
            <a:r>
              <a:rPr lang="en-US"/>
              <a:t> sit et </a:t>
            </a:r>
            <a:r>
              <a:rPr lang="en-US" err="1"/>
              <a:t>laut</a:t>
            </a:r>
            <a:r>
              <a:rPr lang="en-US"/>
              <a:t> </a:t>
            </a:r>
            <a:r>
              <a:rPr lang="en-US" err="1"/>
              <a:t>aut</a:t>
            </a:r>
            <a:r>
              <a:rPr lang="en-US"/>
              <a:t> </a:t>
            </a:r>
            <a:r>
              <a:rPr lang="en-US" err="1"/>
              <a:t>lique</a:t>
            </a:r>
            <a:r>
              <a:rPr lang="en-US"/>
              <a:t> quid </a:t>
            </a:r>
            <a:r>
              <a:rPr lang="en-US" err="1"/>
              <a:t>modia</a:t>
            </a:r>
            <a:r>
              <a:rPr lang="en-US"/>
              <a:t>.</a:t>
            </a:r>
            <a:endParaRPr lang="en-US">
              <a:effectLst/>
              <a:latin typeface="Helvetica" charset="0"/>
            </a:endParaRPr>
          </a:p>
        </p:txBody>
      </p:sp>
      <p:sp>
        <p:nvSpPr>
          <p:cNvPr id="7" name="Title 2"/>
          <p:cNvSpPr>
            <a:spLocks noGrp="1"/>
          </p:cNvSpPr>
          <p:nvPr>
            <p:ph type="title" hasCustomPrompt="1"/>
          </p:nvPr>
        </p:nvSpPr>
        <p:spPr>
          <a:xfrm>
            <a:off x="1319586" y="2521470"/>
            <a:ext cx="10180260" cy="2436564"/>
          </a:xfrm>
        </p:spPr>
        <p:txBody>
          <a:bodyPr/>
          <a:lstStyle>
            <a:lvl1pPr>
              <a:defRPr sz="8000"/>
            </a:lvl1pPr>
          </a:lstStyle>
          <a:p>
            <a:r>
              <a:rPr lang="en-US"/>
              <a:t>CLICK TO ADD HEADLINE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Intro Full Photo">
    <p:spTree>
      <p:nvGrpSpPr>
        <p:cNvPr id="1" name=""/>
        <p:cNvGrpSpPr/>
        <p:nvPr/>
      </p:nvGrpSpPr>
      <p:grpSpPr>
        <a:xfrm>
          <a:off x="0" y="0"/>
          <a:ext cx="0" cy="0"/>
          <a:chOff x="0" y="0"/>
          <a:chExt cx="0" cy="0"/>
        </a:xfrm>
      </p:grpSpPr>
      <p:sp>
        <p:nvSpPr>
          <p:cNvPr id="7" name="Picture Placeholder 5"/>
          <p:cNvSpPr>
            <a:spLocks noGrp="1"/>
          </p:cNvSpPr>
          <p:nvPr>
            <p:ph type="pic" sz="quarter" idx="20" hasCustomPrompt="1"/>
          </p:nvPr>
        </p:nvSpPr>
        <p:spPr>
          <a:xfrm>
            <a:off x="0" y="0"/>
            <a:ext cx="24385588" cy="13717588"/>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lnSpc>
                <a:spcPts val="2500"/>
              </a:lnSpc>
              <a:spcBef>
                <a:spcPts val="0"/>
              </a:spcBef>
              <a:buNone/>
              <a:defRPr sz="1800" b="0" i="0" baseline="0">
                <a:latin typeface="Public Sans" pitchFamily="2" charset="77"/>
                <a:ea typeface="Public Sans" pitchFamily="2" charset="77"/>
                <a:cs typeface="Public Sans" pitchFamily="2" charset="77"/>
              </a:defRPr>
            </a:lvl1pPr>
          </a:lstStyle>
          <a:p>
            <a:r>
              <a:rPr lang="en-US"/>
              <a:t>Click icon to add photo. </a:t>
            </a:r>
            <a:br>
              <a:rPr lang="en-US"/>
            </a:br>
            <a:r>
              <a:rPr lang="en-US"/>
              <a:t>To change photo, delete it and a new placeholder will appear.</a:t>
            </a:r>
          </a:p>
        </p:txBody>
      </p:sp>
      <p:sp>
        <p:nvSpPr>
          <p:cNvPr id="33" name="Title 32"/>
          <p:cNvSpPr>
            <a:spLocks noGrp="1"/>
          </p:cNvSpPr>
          <p:nvPr>
            <p:ph type="title" hasCustomPrompt="1"/>
          </p:nvPr>
        </p:nvSpPr>
        <p:spPr>
          <a:xfrm>
            <a:off x="0" y="7650882"/>
            <a:ext cx="24385588" cy="1800493"/>
          </a:xfrm>
        </p:spPr>
        <p:txBody>
          <a:bodyPr anchor="b" anchorCtr="0"/>
          <a:lstStyle>
            <a:lvl1pPr algn="ctr">
              <a:defRPr>
                <a:ln>
                  <a:noFill/>
                </a:ln>
                <a:solidFill>
                  <a:schemeClr val="bg1"/>
                </a:solidFill>
                <a:effectLst/>
              </a:defRPr>
            </a:lvl1pPr>
          </a:lstStyle>
          <a:p>
            <a:r>
              <a:rPr lang="en-US"/>
              <a:t>CLICK TO EDIT</a:t>
            </a:r>
          </a:p>
        </p:txBody>
      </p:sp>
      <p:sp>
        <p:nvSpPr>
          <p:cNvPr id="40" name="Text Placeholder 39"/>
          <p:cNvSpPr>
            <a:spLocks noGrp="1"/>
          </p:cNvSpPr>
          <p:nvPr>
            <p:ph type="body" sz="quarter" idx="21" hasCustomPrompt="1"/>
          </p:nvPr>
        </p:nvSpPr>
        <p:spPr>
          <a:xfrm>
            <a:off x="0" y="9434826"/>
            <a:ext cx="24385588" cy="1107996"/>
          </a:xfrm>
        </p:spPr>
        <p:txBody>
          <a:bodyPr wrap="square">
            <a:spAutoFit/>
          </a:bodyPr>
          <a:lstStyle>
            <a:lvl1pPr algn="ctr">
              <a:defRPr cap="all" baseline="0">
                <a:solidFill>
                  <a:schemeClr val="bg1"/>
                </a:solidFill>
              </a:defRPr>
            </a:lvl1pPr>
          </a:lstStyle>
          <a:p>
            <a:pPr lvl="0"/>
            <a:r>
              <a:rPr lang="en-US"/>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Intro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2" name="Title 1"/>
          <p:cNvSpPr>
            <a:spLocks noGrp="1"/>
          </p:cNvSpPr>
          <p:nvPr>
            <p:ph type="title" hasCustomPrompt="1"/>
          </p:nvPr>
        </p:nvSpPr>
        <p:spPr/>
        <p:txBody>
          <a:bodyPr/>
          <a:lstStyle/>
          <a:p>
            <a:r>
              <a:rPr lang="en-US"/>
              <a:t>CLICK TO EDIT</a:t>
            </a:r>
          </a:p>
        </p:txBody>
      </p:sp>
      <p:sp>
        <p:nvSpPr>
          <p:cNvPr id="11" name="Text Placeholder 39"/>
          <p:cNvSpPr>
            <a:spLocks noGrp="1"/>
          </p:cNvSpPr>
          <p:nvPr>
            <p:ph type="body" sz="quarter" idx="21" hasCustomPrompt="1"/>
          </p:nvPr>
        </p:nvSpPr>
        <p:spPr>
          <a:xfrm>
            <a:off x="4847978" y="6786786"/>
            <a:ext cx="14545616" cy="1107996"/>
          </a:xfrm>
        </p:spPr>
        <p:txBody>
          <a:bodyPr>
            <a:spAutoFit/>
          </a:bodyPr>
          <a:lstStyle>
            <a:lvl1pPr>
              <a:defRPr baseline="0"/>
            </a:lvl1pPr>
          </a:lstStyle>
          <a:p>
            <a:pPr lvl="0"/>
            <a:r>
              <a:rPr lang="en-US"/>
              <a:t>CLICK TO EDIT SUBHEAD</a:t>
            </a:r>
          </a:p>
        </p:txBody>
      </p:sp>
      <p:sp>
        <p:nvSpPr>
          <p:cNvPr id="3" name="Rectangle 2">
            <a:extLst>
              <a:ext uri="{FF2B5EF4-FFF2-40B4-BE49-F238E27FC236}">
                <a16:creationId xmlns:a16="http://schemas.microsoft.com/office/drawing/2014/main" id="{FF6805E5-92ED-E77B-3843-0AFE9CCAAD37}"/>
              </a:ext>
            </a:extLst>
          </p:cNvPr>
          <p:cNvSpPr/>
          <p:nvPr userDrawn="1"/>
        </p:nvSpPr>
        <p:spPr>
          <a:xfrm>
            <a:off x="0" y="0"/>
            <a:ext cx="3251401" cy="1371758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Intro Black">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6" name="Title Placeholder 7"/>
          <p:cNvSpPr txBox="1">
            <a:spLocks/>
          </p:cNvSpPr>
          <p:nvPr userDrawn="1"/>
        </p:nvSpPr>
        <p:spPr>
          <a:xfrm>
            <a:off x="4919986" y="6138714"/>
            <a:ext cx="18218024" cy="1107996"/>
          </a:xfrm>
          <a:prstGeom prst="rect">
            <a:avLst/>
          </a:prstGeom>
        </p:spPr>
        <p:txBody>
          <a:bodyPr vert="horz" wrap="square" lIns="0" tIns="0" rIns="0" bIns="0" rtlCol="0" anchor="t" anchorCtr="0">
            <a:spAutoFit/>
          </a:bodyPr>
          <a:lstStyle>
            <a:lvl1pPr algn="l" defTabSz="2438462" rtl="0" eaLnBrk="1" latinLnBrk="0" hangingPunct="1">
              <a:spcBef>
                <a:spcPct val="0"/>
              </a:spcBef>
              <a:buNone/>
              <a:defRPr sz="11700" kern="1200">
                <a:solidFill>
                  <a:schemeClr val="tx1"/>
                </a:solidFill>
                <a:latin typeface="Archivo Black" charset="0"/>
                <a:ea typeface="Archivo Black" charset="0"/>
                <a:cs typeface="Archivo Black" charset="0"/>
              </a:defRPr>
            </a:lvl1pPr>
          </a:lstStyle>
          <a:p>
            <a:r>
              <a:rPr lang="en-US" sz="7200" b="1" i="0">
                <a:latin typeface="Public Sans Black" pitchFamily="2" charset="77"/>
              </a:rPr>
              <a:t>CLICK TO EDIT SUB HEADLINE</a:t>
            </a:r>
          </a:p>
        </p:txBody>
      </p:sp>
      <p:sp>
        <p:nvSpPr>
          <p:cNvPr id="3" name="Title 2"/>
          <p:cNvSpPr>
            <a:spLocks noGrp="1"/>
          </p:cNvSpPr>
          <p:nvPr>
            <p:ph type="title" hasCustomPrompt="1"/>
          </p:nvPr>
        </p:nvSpPr>
        <p:spPr>
          <a:xfrm>
            <a:off x="4847978" y="5002842"/>
            <a:ext cx="18218024" cy="1800493"/>
          </a:xfrm>
        </p:spPr>
        <p:txBody>
          <a:bodyPr/>
          <a:lstStyle>
            <a:lvl1pPr>
              <a:defRPr>
                <a:solidFill>
                  <a:schemeClr val="bg1"/>
                </a:solidFill>
              </a:defRPr>
            </a:lvl1pPr>
          </a:lstStyle>
          <a:p>
            <a:r>
              <a:rPr lang="en-US"/>
              <a:t>CLICK TO EDIT</a:t>
            </a:r>
          </a:p>
        </p:txBody>
      </p:sp>
      <p:sp>
        <p:nvSpPr>
          <p:cNvPr id="10" name="Text Placeholder 39"/>
          <p:cNvSpPr>
            <a:spLocks noGrp="1"/>
          </p:cNvSpPr>
          <p:nvPr>
            <p:ph type="body" sz="quarter" idx="21" hasCustomPrompt="1"/>
          </p:nvPr>
        </p:nvSpPr>
        <p:spPr>
          <a:xfrm>
            <a:off x="4847978" y="6786786"/>
            <a:ext cx="14545616" cy="1107996"/>
          </a:xfrm>
        </p:spPr>
        <p:txBody>
          <a:bodyPr>
            <a:spAutoFit/>
          </a:bodyPr>
          <a:lstStyle>
            <a:lvl1pPr>
              <a:defRPr baseline="0">
                <a:solidFill>
                  <a:schemeClr val="bg1"/>
                </a:solidFill>
              </a:defRPr>
            </a:lvl1pPr>
          </a:lstStyle>
          <a:p>
            <a:pPr lvl="0"/>
            <a:r>
              <a:rPr lang="en-US"/>
              <a:t>CLICK TO EDIT SUBHEAD</a:t>
            </a:r>
          </a:p>
        </p:txBody>
      </p:sp>
      <p:sp>
        <p:nvSpPr>
          <p:cNvPr id="5" name="Rectangle 4">
            <a:extLst>
              <a:ext uri="{FF2B5EF4-FFF2-40B4-BE49-F238E27FC236}">
                <a16:creationId xmlns:a16="http://schemas.microsoft.com/office/drawing/2014/main" id="{002B9BC4-451A-52CF-B063-C2831B52D169}"/>
              </a:ext>
            </a:extLst>
          </p:cNvPr>
          <p:cNvSpPr/>
          <p:nvPr userDrawn="1"/>
        </p:nvSpPr>
        <p:spPr>
          <a:xfrm>
            <a:off x="0" y="0"/>
            <a:ext cx="3251401" cy="1371758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Intro Dark I Pattern">
    <p:bg>
      <p:bgPr>
        <a:solidFill>
          <a:schemeClr val="tx1"/>
        </a:solid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noFill/>
        </p:spPr>
        <p:txBody>
          <a:bodyPr/>
          <a:lstStyle>
            <a:lvl1pPr>
              <a:defRPr>
                <a:solidFill>
                  <a:schemeClr val="accent3"/>
                </a:solidFill>
              </a:defRPr>
            </a:lvl1pPr>
          </a:lstStyle>
          <a:p>
            <a:r>
              <a:rPr lang="en-US"/>
              <a:t>CLICK TO EDIT</a:t>
            </a:r>
          </a:p>
        </p:txBody>
      </p:sp>
      <p:sp>
        <p:nvSpPr>
          <p:cNvPr id="4" name="Text Placeholder 39"/>
          <p:cNvSpPr>
            <a:spLocks noGrp="1"/>
          </p:cNvSpPr>
          <p:nvPr>
            <p:ph type="body" sz="quarter" idx="21" hasCustomPrompt="1"/>
          </p:nvPr>
        </p:nvSpPr>
        <p:spPr>
          <a:xfrm>
            <a:off x="4847978" y="6786786"/>
            <a:ext cx="14545616" cy="1107996"/>
          </a:xfrm>
        </p:spPr>
        <p:txBody>
          <a:bodyPr>
            <a:spAutoFit/>
          </a:bodyPr>
          <a:lstStyle>
            <a:lvl1pPr>
              <a:defRPr baseline="0">
                <a:solidFill>
                  <a:schemeClr val="bg1"/>
                </a:solidFill>
              </a:defRPr>
            </a:lvl1pPr>
          </a:lstStyle>
          <a:p>
            <a:pPr lvl="0"/>
            <a:r>
              <a:rPr lang="en-US"/>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Intro Light I Pattern">
    <p:bg>
      <p:bgPr>
        <a:solidFill>
          <a:schemeClr val="tx1">
            <a:alpha val="0"/>
          </a:schemeClr>
        </a:solid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noFill/>
        </p:spPr>
        <p:txBody>
          <a:bodyPr/>
          <a:lstStyle>
            <a:lvl1pPr>
              <a:defRPr>
                <a:solidFill>
                  <a:schemeClr val="accent3"/>
                </a:solidFill>
              </a:defRPr>
            </a:lvl1pPr>
          </a:lstStyle>
          <a:p>
            <a:r>
              <a:rPr lang="en-US"/>
              <a:t>CLICK TO EDIT</a:t>
            </a:r>
          </a:p>
        </p:txBody>
      </p:sp>
      <p:sp>
        <p:nvSpPr>
          <p:cNvPr id="3" name="Text Placeholder 39"/>
          <p:cNvSpPr>
            <a:spLocks noGrp="1"/>
          </p:cNvSpPr>
          <p:nvPr>
            <p:ph type="body" sz="quarter" idx="21" hasCustomPrompt="1"/>
          </p:nvPr>
        </p:nvSpPr>
        <p:spPr>
          <a:xfrm>
            <a:off x="4847978" y="6786786"/>
            <a:ext cx="14545616" cy="1107996"/>
          </a:xfrm>
        </p:spPr>
        <p:txBody>
          <a:bodyPr>
            <a:spAutoFit/>
          </a:bodyPr>
          <a:lstStyle>
            <a:lvl1pPr>
              <a:defRPr baseline="0"/>
            </a:lvl1pPr>
          </a:lstStyle>
          <a:p>
            <a:pPr lvl="0"/>
            <a:r>
              <a:rPr lang="en-US"/>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with Text">
    <p:spTree>
      <p:nvGrpSpPr>
        <p:cNvPr id="1" name=""/>
        <p:cNvGrpSpPr/>
        <p:nvPr/>
      </p:nvGrpSpPr>
      <p:grpSpPr>
        <a:xfrm>
          <a:off x="0" y="0"/>
          <a:ext cx="0" cy="0"/>
          <a:chOff x="0" y="0"/>
          <a:chExt cx="0" cy="0"/>
        </a:xfrm>
      </p:grpSpPr>
      <p:sp>
        <p:nvSpPr>
          <p:cNvPr id="6" name="Picture Placeholder 5"/>
          <p:cNvSpPr>
            <a:spLocks noGrp="1" noChangeAspect="1"/>
          </p:cNvSpPr>
          <p:nvPr>
            <p:ph type="pic" sz="quarter" idx="15" hasCustomPrompt="1"/>
          </p:nvPr>
        </p:nvSpPr>
        <p:spPr>
          <a:xfrm>
            <a:off x="0" y="0"/>
            <a:ext cx="13716000" cy="13716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a:t>Click icon to add photo. Or, drag a photo on to this box.</a:t>
            </a:r>
            <a:br>
              <a:rPr lang="en-US"/>
            </a:br>
            <a:r>
              <a:rPr lang="en-US"/>
              <a:t>To change photo, delete it and a new placeholder will appear.</a:t>
            </a:r>
          </a:p>
        </p:txBody>
      </p:sp>
      <p:sp>
        <p:nvSpPr>
          <p:cNvPr id="2" name="Title 1"/>
          <p:cNvSpPr>
            <a:spLocks noGrp="1"/>
          </p:cNvSpPr>
          <p:nvPr>
            <p:ph type="title" hasCustomPrompt="1"/>
          </p:nvPr>
        </p:nvSpPr>
        <p:spPr>
          <a:xfrm>
            <a:off x="14952490" y="3276547"/>
            <a:ext cx="8136904" cy="2049792"/>
          </a:xfrm>
        </p:spPr>
        <p:txBody>
          <a:bodyPr/>
          <a:lstStyle/>
          <a:p>
            <a:r>
              <a:rPr lang="en-US"/>
              <a:t>Click to edit Headline</a:t>
            </a:r>
          </a:p>
        </p:txBody>
      </p:sp>
      <p:sp>
        <p:nvSpPr>
          <p:cNvPr id="9" name="Text Placeholder 8"/>
          <p:cNvSpPr>
            <a:spLocks noGrp="1"/>
          </p:cNvSpPr>
          <p:nvPr>
            <p:ph type="body" sz="quarter" idx="16" hasCustomPrompt="1"/>
          </p:nvPr>
        </p:nvSpPr>
        <p:spPr>
          <a:xfrm>
            <a:off x="14982341" y="6463061"/>
            <a:ext cx="8137525" cy="3877985"/>
          </a:xfrm>
        </p:spPr>
        <p:txBody>
          <a:bodyPr/>
          <a:lstStyle>
            <a:lvl1pPr marL="0" indent="0">
              <a:buNone/>
              <a:defRPr baseline="0"/>
            </a:lvl1pPr>
          </a:lstStyle>
          <a:p>
            <a:pPr lvl="0"/>
            <a:r>
              <a:rPr lang="en-US"/>
              <a:t>Click to add text </a:t>
            </a:r>
            <a:r>
              <a:rPr lang="en-US" err="1"/>
              <a:t>Laborror</a:t>
            </a:r>
            <a:r>
              <a:rPr lang="en-US"/>
              <a:t> </a:t>
            </a:r>
            <a:r>
              <a:rPr lang="en-US" err="1"/>
              <a:t>eculparum</a:t>
            </a:r>
            <a:r>
              <a:rPr lang="en-US"/>
              <a:t> del in pro </a:t>
            </a:r>
            <a:r>
              <a:rPr lang="en-US" err="1"/>
              <a:t>esed</a:t>
            </a:r>
            <a:r>
              <a:rPr lang="en-US"/>
              <a:t> </a:t>
            </a:r>
            <a:r>
              <a:rPr lang="en-US" err="1"/>
              <a:t>entio</a:t>
            </a:r>
            <a:r>
              <a:rPr lang="en-US"/>
              <a:t>. Name </a:t>
            </a:r>
            <a:r>
              <a:rPr lang="en-US" err="1"/>
              <a:t>ped</a:t>
            </a:r>
            <a:r>
              <a:rPr lang="en-US"/>
              <a:t> </a:t>
            </a:r>
            <a:r>
              <a:rPr lang="en-US" err="1"/>
              <a:t>ea</a:t>
            </a:r>
            <a:r>
              <a:rPr lang="en-US"/>
              <a:t> que </a:t>
            </a:r>
            <a:r>
              <a:rPr lang="en-US" err="1"/>
              <a:t>rehendaepre</a:t>
            </a:r>
            <a:r>
              <a:rPr lang="en-US"/>
              <a:t> </a:t>
            </a:r>
            <a:r>
              <a:rPr lang="en-US" err="1"/>
              <a:t>occus</a:t>
            </a:r>
            <a:r>
              <a:rPr lang="en-US"/>
              <a:t> </a:t>
            </a:r>
            <a:r>
              <a:rPr lang="en-US" err="1"/>
              <a:t>dionem</a:t>
            </a:r>
            <a:r>
              <a:rPr lang="en-US"/>
              <a:t> </a:t>
            </a:r>
            <a:r>
              <a:rPr lang="en-US" err="1"/>
              <a:t>quatecta</a:t>
            </a:r>
            <a:r>
              <a:rPr lang="en-US"/>
              <a:t> qui </a:t>
            </a:r>
            <a:r>
              <a:rPr lang="en-US" err="1"/>
              <a:t>bea</a:t>
            </a:r>
            <a:r>
              <a:rPr lang="en-US"/>
              <a:t> </a:t>
            </a:r>
            <a:r>
              <a:rPr lang="en-US" err="1"/>
              <a:t>voloriassus</a:t>
            </a:r>
            <a:r>
              <a:rPr lang="en-US"/>
              <a:t> </a:t>
            </a:r>
            <a:r>
              <a:rPr lang="en-US" err="1"/>
              <a:t>ilibusa</a:t>
            </a:r>
            <a:r>
              <a:rPr lang="en-US"/>
              <a:t> </a:t>
            </a:r>
            <a:r>
              <a:rPr lang="en-US" err="1"/>
              <a:t>velenecto</a:t>
            </a:r>
            <a:r>
              <a:rPr lang="en-US"/>
              <a:t> </a:t>
            </a:r>
            <a:r>
              <a:rPr lang="en-US" err="1"/>
              <a:t>imus</a:t>
            </a:r>
            <a:r>
              <a:rPr lang="en-US"/>
              <a:t>. </a:t>
            </a:r>
            <a:r>
              <a:rPr lang="en-US" err="1"/>
              <a:t>Ut</a:t>
            </a:r>
            <a:r>
              <a:rPr lang="en-US"/>
              <a:t> </a:t>
            </a:r>
            <a:r>
              <a:rPr lang="en-US" err="1"/>
              <a:t>hariaestiis</a:t>
            </a:r>
            <a:r>
              <a:rPr lang="en-US"/>
              <a:t> </a:t>
            </a:r>
            <a:r>
              <a:rPr lang="en-US" err="1"/>
              <a:t>eosapidunt</a:t>
            </a:r>
            <a:r>
              <a:rPr lang="en-US"/>
              <a:t> quam </a:t>
            </a:r>
            <a:r>
              <a:rPr lang="en-US" err="1"/>
              <a:t>suntiusdae</a:t>
            </a:r>
            <a:r>
              <a:rPr lang="en-US"/>
              <a:t> </a:t>
            </a:r>
            <a:r>
              <a:rPr lang="en-US" err="1"/>
              <a:t>nihicidem</a:t>
            </a:r>
            <a:r>
              <a:rPr lang="en-US"/>
              <a:t> rem. </a:t>
            </a:r>
            <a:r>
              <a:rPr lang="en-US" err="1"/>
              <a:t>Ut</a:t>
            </a:r>
            <a:r>
              <a:rPr lang="en-US"/>
              <a:t> lam, </a:t>
            </a:r>
            <a:r>
              <a:rPr lang="en-US" err="1"/>
              <a:t>odi</a:t>
            </a:r>
            <a:r>
              <a:rPr lang="en-US"/>
              <a:t> id </a:t>
            </a:r>
            <a:r>
              <a:rPr lang="en-US" err="1"/>
              <a:t>ea</a:t>
            </a:r>
            <a:r>
              <a:rPr lang="en-US"/>
              <a:t> sit et </a:t>
            </a:r>
            <a:r>
              <a:rPr lang="en-US" err="1"/>
              <a:t>laut</a:t>
            </a:r>
            <a:r>
              <a:rPr lang="en-US"/>
              <a:t> </a:t>
            </a:r>
            <a:r>
              <a:rPr lang="en-US" err="1"/>
              <a:t>aut</a:t>
            </a:r>
            <a:r>
              <a:rPr lang="en-US"/>
              <a:t> </a:t>
            </a:r>
            <a:r>
              <a:rPr lang="en-US" err="1"/>
              <a:t>lique</a:t>
            </a:r>
            <a:r>
              <a:rPr lang="en-US"/>
              <a:t> quid </a:t>
            </a:r>
            <a:r>
              <a:rPr lang="en-US" err="1"/>
              <a:t>modiae</a:t>
            </a:r>
            <a:r>
              <a:rPr lang="en-US"/>
              <a:t> </a:t>
            </a:r>
            <a:r>
              <a:rPr lang="en-US" err="1"/>
              <a:t>endi</a:t>
            </a:r>
            <a:r>
              <a:rPr lang="en-US"/>
              <a:t> </a:t>
            </a:r>
            <a:r>
              <a:rPr lang="en-US" err="1"/>
              <a:t>vitem</a:t>
            </a:r>
            <a:r>
              <a:rPr lang="en-US"/>
              <a:t>.</a:t>
            </a:r>
          </a:p>
        </p:txBody>
      </p:sp>
      <p:sp>
        <p:nvSpPr>
          <p:cNvPr id="11" name="Text Placeholder 3"/>
          <p:cNvSpPr>
            <a:spLocks noGrp="1"/>
          </p:cNvSpPr>
          <p:nvPr>
            <p:ph type="body" sz="quarter" idx="10" hasCustomPrompt="1"/>
          </p:nvPr>
        </p:nvSpPr>
        <p:spPr>
          <a:xfrm>
            <a:off x="14952490" y="5410994"/>
            <a:ext cx="8197229" cy="677108"/>
          </a:xfrm>
        </p:spPr>
        <p:txBody>
          <a:bodyPr/>
          <a:lstStyle>
            <a:lvl1pPr marL="0" indent="0">
              <a:lnSpc>
                <a:spcPct val="100000"/>
              </a:lnSpc>
              <a:buNone/>
              <a:defRPr sz="4400" b="1" cap="all" baseline="0"/>
            </a:lvl1pPr>
          </a:lstStyle>
          <a:p>
            <a:pPr lvl="0"/>
            <a:r>
              <a:rPr lang="en-US"/>
              <a:t>CLICK TO SUBHEAD</a:t>
            </a:r>
          </a:p>
        </p:txBody>
      </p:sp>
      <p:sp>
        <p:nvSpPr>
          <p:cNvPr id="8" name="Text Placeholder 4"/>
          <p:cNvSpPr>
            <a:spLocks noGrp="1"/>
          </p:cNvSpPr>
          <p:nvPr>
            <p:ph type="body" sz="quarter" idx="12" hasCustomPrompt="1"/>
          </p:nvPr>
        </p:nvSpPr>
        <p:spPr>
          <a:xfrm>
            <a:off x="14983135" y="10882058"/>
            <a:ext cx="6933406" cy="607795"/>
          </a:xfrm>
        </p:spPr>
        <p:txBody>
          <a:bodyPr/>
          <a:lstStyle>
            <a:lvl1pPr marL="457200" indent="-457200">
              <a:buFontTx/>
              <a:buBlip>
                <a:blip r:embed="rId2"/>
              </a:buBlip>
              <a:defRPr/>
            </a:lvl1pPr>
          </a:lstStyle>
          <a:p>
            <a:pPr lvl="0"/>
            <a:r>
              <a:rPr lang="en-US"/>
              <a:t>Click to add bulleted list</a:t>
            </a:r>
          </a:p>
        </p:txBody>
      </p:sp>
    </p:spTree>
    <p:extLst>
      <p:ext uri="{BB962C8B-B14F-4D97-AF65-F5344CB8AC3E}">
        <p14:creationId xmlns:p14="http://schemas.microsoft.com/office/powerpoint/2010/main" val="183801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Black Ang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7862C1-095B-801D-4A21-040BCDEEF73B}"/>
              </a:ext>
            </a:extLst>
          </p:cNvPr>
          <p:cNvSpPr/>
          <p:nvPr userDrawn="1"/>
        </p:nvSpPr>
        <p:spPr>
          <a:xfrm>
            <a:off x="-314150" y="-304006"/>
            <a:ext cx="10297144" cy="143256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userDrawn="1"/>
        </p:nvPicPr>
        <p:blipFill>
          <a:blip r:embed="rId2"/>
          <a:stretch>
            <a:fillRect/>
          </a:stretch>
        </p:blipFill>
        <p:spPr>
          <a:xfrm>
            <a:off x="2903762" y="4489815"/>
            <a:ext cx="3918523" cy="4313195"/>
          </a:xfrm>
          <a:prstGeom prst="rect">
            <a:avLst/>
          </a:prstGeom>
        </p:spPr>
      </p:pic>
      <p:sp>
        <p:nvSpPr>
          <p:cNvPr id="3" name="Title 2"/>
          <p:cNvSpPr>
            <a:spLocks noGrp="1"/>
          </p:cNvSpPr>
          <p:nvPr>
            <p:ph type="title" hasCustomPrompt="1"/>
          </p:nvPr>
        </p:nvSpPr>
        <p:spPr>
          <a:xfrm>
            <a:off x="12120786" y="4572794"/>
            <a:ext cx="10297144" cy="2693045"/>
          </a:xfrm>
        </p:spPr>
        <p:txBody>
          <a:bodyPr anchor="b" anchorCtr="0"/>
          <a:lstStyle>
            <a:lvl1pPr>
              <a:defRPr b="1" cap="all" baseline="0">
                <a:solidFill>
                  <a:schemeClr val="accent3"/>
                </a:solidFill>
              </a:defRPr>
            </a:lvl1pPr>
          </a:lstStyle>
          <a:p>
            <a:r>
              <a:rPr lang="en-US"/>
              <a:t>CLICK TO EDIT TITLE</a:t>
            </a:r>
          </a:p>
        </p:txBody>
      </p:sp>
      <p:sp>
        <p:nvSpPr>
          <p:cNvPr id="8" name="Text Placeholder 5"/>
          <p:cNvSpPr>
            <a:spLocks noGrp="1"/>
          </p:cNvSpPr>
          <p:nvPr>
            <p:ph type="body" sz="quarter" idx="10" hasCustomPrompt="1"/>
          </p:nvPr>
        </p:nvSpPr>
        <p:spPr>
          <a:xfrm>
            <a:off x="12113939" y="7553871"/>
            <a:ext cx="10303991" cy="1800200"/>
          </a:xfrm>
          <a:prstGeom prst="rect">
            <a:avLst/>
          </a:prstGeom>
        </p:spPr>
        <p:txBody>
          <a:bodyPr/>
          <a:lstStyle>
            <a:lvl1pPr>
              <a:defRPr b="0" i="0" cap="all" baseline="0">
                <a:latin typeface="Public Sans" pitchFamily="2" charset="77"/>
                <a:ea typeface="Public Sans" pitchFamily="2" charset="77"/>
                <a:cs typeface="Public Sans" pitchFamily="2" charset="77"/>
              </a:defRPr>
            </a:lvl1pPr>
          </a:lstStyle>
          <a:p>
            <a:pPr lvl="0"/>
            <a:r>
              <a:rPr lang="en-US"/>
              <a:t>CLICK TO EDIT 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Grid Large">
    <p:bg>
      <p:bgPr>
        <a:solidFill>
          <a:schemeClr val="bg1"/>
        </a:solidFill>
        <a:effectLst/>
      </p:bgPr>
    </p:bg>
    <p:spTree>
      <p:nvGrpSpPr>
        <p:cNvPr id="1" name=""/>
        <p:cNvGrpSpPr/>
        <p:nvPr/>
      </p:nvGrpSpPr>
      <p:grpSpPr>
        <a:xfrm>
          <a:off x="0" y="0"/>
          <a:ext cx="0" cy="0"/>
          <a:chOff x="0" y="0"/>
          <a:chExt cx="0" cy="0"/>
        </a:xfrm>
      </p:grpSpPr>
      <p:sp>
        <p:nvSpPr>
          <p:cNvPr id="8" name="Picture Placeholder 5"/>
          <p:cNvSpPr>
            <a:spLocks noGrp="1" noChangeAspect="1"/>
          </p:cNvSpPr>
          <p:nvPr>
            <p:ph type="pic" sz="quarter" idx="20" hasCustomPrompt="1"/>
          </p:nvPr>
        </p:nvSpPr>
        <p:spPr>
          <a:xfrm>
            <a:off x="0" y="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a:t>Click icon to add photo. </a:t>
            </a:r>
            <a:br>
              <a:rPr lang="en-US"/>
            </a:br>
            <a:r>
              <a:rPr lang="en-US"/>
              <a:t>To change photo, delete it and a new placeholder will appear.</a:t>
            </a:r>
          </a:p>
        </p:txBody>
      </p:sp>
      <p:sp>
        <p:nvSpPr>
          <p:cNvPr id="9" name="Picture Placeholder 5"/>
          <p:cNvSpPr>
            <a:spLocks noGrp="1" noChangeAspect="1"/>
          </p:cNvSpPr>
          <p:nvPr>
            <p:ph type="pic" sz="quarter" idx="21" hasCustomPrompt="1"/>
          </p:nvPr>
        </p:nvSpPr>
        <p:spPr>
          <a:xfrm>
            <a:off x="0" y="685800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a:t>Click icon to add photo. </a:t>
            </a:r>
            <a:br>
              <a:rPr lang="en-US"/>
            </a:br>
            <a:r>
              <a:rPr lang="en-US"/>
              <a:t>To change photo, delete it and a new placeholder will appear.</a:t>
            </a:r>
          </a:p>
        </p:txBody>
      </p:sp>
      <p:sp>
        <p:nvSpPr>
          <p:cNvPr id="10" name="Picture Placeholder 5"/>
          <p:cNvSpPr>
            <a:spLocks noGrp="1" noChangeAspect="1"/>
          </p:cNvSpPr>
          <p:nvPr>
            <p:ph type="pic" sz="quarter" idx="22" hasCustomPrompt="1"/>
          </p:nvPr>
        </p:nvSpPr>
        <p:spPr>
          <a:xfrm>
            <a:off x="6858000" y="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a:t>Click icon to add photo. </a:t>
            </a:r>
            <a:br>
              <a:rPr lang="en-US"/>
            </a:br>
            <a:r>
              <a:rPr lang="en-US"/>
              <a:t>To change photo, delete it and a new placeholder will appear.</a:t>
            </a:r>
          </a:p>
        </p:txBody>
      </p:sp>
      <p:sp>
        <p:nvSpPr>
          <p:cNvPr id="11" name="Picture Placeholder 5"/>
          <p:cNvSpPr>
            <a:spLocks noGrp="1" noChangeAspect="1"/>
          </p:cNvSpPr>
          <p:nvPr>
            <p:ph type="pic" sz="quarter" idx="23" hasCustomPrompt="1"/>
          </p:nvPr>
        </p:nvSpPr>
        <p:spPr>
          <a:xfrm>
            <a:off x="6858000" y="685800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a:t>Click icon to add photo. </a:t>
            </a:r>
            <a:br>
              <a:rPr lang="en-US"/>
            </a:br>
            <a:r>
              <a:rPr lang="en-US"/>
              <a:t>To change photo, delete it and a new placeholder will appear.</a:t>
            </a:r>
          </a:p>
        </p:txBody>
      </p:sp>
      <p:sp>
        <p:nvSpPr>
          <p:cNvPr id="2" name="Title 1"/>
          <p:cNvSpPr>
            <a:spLocks noGrp="1"/>
          </p:cNvSpPr>
          <p:nvPr>
            <p:ph type="title" hasCustomPrompt="1"/>
          </p:nvPr>
        </p:nvSpPr>
        <p:spPr>
          <a:xfrm>
            <a:off x="14935994" y="3276547"/>
            <a:ext cx="8136904" cy="2049792"/>
          </a:xfrm>
        </p:spPr>
        <p:txBody>
          <a:bodyPr/>
          <a:lstStyle/>
          <a:p>
            <a:r>
              <a:rPr lang="en-US"/>
              <a:t>Click to edit Headline</a:t>
            </a:r>
          </a:p>
        </p:txBody>
      </p:sp>
      <p:sp>
        <p:nvSpPr>
          <p:cNvPr id="15" name="Text Placeholder 8"/>
          <p:cNvSpPr>
            <a:spLocks noGrp="1"/>
          </p:cNvSpPr>
          <p:nvPr>
            <p:ph type="body" sz="quarter" idx="16" hasCustomPrompt="1"/>
          </p:nvPr>
        </p:nvSpPr>
        <p:spPr>
          <a:xfrm>
            <a:off x="14982341" y="6463061"/>
            <a:ext cx="8137525" cy="3799566"/>
          </a:xfrm>
        </p:spPr>
        <p:txBody>
          <a:bodyPr/>
          <a:lstStyle>
            <a:lvl1pPr marL="0" indent="0">
              <a:buNone/>
              <a:defRPr/>
            </a:lvl1pPr>
          </a:lstStyle>
          <a:p>
            <a:pPr lvl="0"/>
            <a:r>
              <a:rPr lang="en-US"/>
              <a:t>Click to add text </a:t>
            </a:r>
            <a:r>
              <a:rPr lang="en-US" err="1"/>
              <a:t>Laborror</a:t>
            </a:r>
            <a:r>
              <a:rPr lang="en-US"/>
              <a:t> </a:t>
            </a:r>
            <a:r>
              <a:rPr lang="en-US" err="1"/>
              <a:t>eculparum</a:t>
            </a:r>
            <a:r>
              <a:rPr lang="en-US"/>
              <a:t> del in pro </a:t>
            </a:r>
            <a:r>
              <a:rPr lang="en-US" err="1"/>
              <a:t>esed</a:t>
            </a:r>
            <a:r>
              <a:rPr lang="en-US"/>
              <a:t> </a:t>
            </a:r>
            <a:r>
              <a:rPr lang="en-US" err="1"/>
              <a:t>entio</a:t>
            </a:r>
            <a:r>
              <a:rPr lang="en-US"/>
              <a:t>. Name </a:t>
            </a:r>
            <a:r>
              <a:rPr lang="en-US" err="1"/>
              <a:t>ped</a:t>
            </a:r>
            <a:r>
              <a:rPr lang="en-US"/>
              <a:t> </a:t>
            </a:r>
            <a:r>
              <a:rPr lang="en-US" err="1"/>
              <a:t>ea</a:t>
            </a:r>
            <a:r>
              <a:rPr lang="en-US"/>
              <a:t> que </a:t>
            </a:r>
            <a:r>
              <a:rPr lang="en-US" err="1"/>
              <a:t>rehendaepre</a:t>
            </a:r>
            <a:r>
              <a:rPr lang="en-US"/>
              <a:t> </a:t>
            </a:r>
            <a:r>
              <a:rPr lang="en-US" err="1"/>
              <a:t>occus</a:t>
            </a:r>
            <a:r>
              <a:rPr lang="en-US"/>
              <a:t> </a:t>
            </a:r>
            <a:r>
              <a:rPr lang="en-US" err="1"/>
              <a:t>dionem</a:t>
            </a:r>
            <a:r>
              <a:rPr lang="en-US"/>
              <a:t> </a:t>
            </a:r>
            <a:r>
              <a:rPr lang="en-US" err="1"/>
              <a:t>quatecta</a:t>
            </a:r>
            <a:r>
              <a:rPr lang="en-US"/>
              <a:t> qui </a:t>
            </a:r>
            <a:r>
              <a:rPr lang="en-US" err="1"/>
              <a:t>bea</a:t>
            </a:r>
            <a:r>
              <a:rPr lang="en-US"/>
              <a:t> </a:t>
            </a:r>
            <a:r>
              <a:rPr lang="en-US" err="1"/>
              <a:t>voloriassus</a:t>
            </a:r>
            <a:r>
              <a:rPr lang="en-US"/>
              <a:t> </a:t>
            </a:r>
            <a:r>
              <a:rPr lang="en-US" err="1"/>
              <a:t>ilibusa</a:t>
            </a:r>
            <a:r>
              <a:rPr lang="en-US"/>
              <a:t> </a:t>
            </a:r>
            <a:r>
              <a:rPr lang="en-US" err="1"/>
              <a:t>velenecto</a:t>
            </a:r>
            <a:r>
              <a:rPr lang="en-US"/>
              <a:t> </a:t>
            </a:r>
            <a:r>
              <a:rPr lang="en-US" err="1"/>
              <a:t>imus</a:t>
            </a:r>
            <a:r>
              <a:rPr lang="en-US"/>
              <a:t>. </a:t>
            </a:r>
            <a:r>
              <a:rPr lang="en-US" err="1"/>
              <a:t>Ut</a:t>
            </a:r>
            <a:r>
              <a:rPr lang="en-US"/>
              <a:t> </a:t>
            </a:r>
            <a:r>
              <a:rPr lang="en-US" err="1"/>
              <a:t>hariaestiis</a:t>
            </a:r>
            <a:r>
              <a:rPr lang="en-US"/>
              <a:t> </a:t>
            </a:r>
            <a:r>
              <a:rPr lang="en-US" err="1"/>
              <a:t>eosapidunt</a:t>
            </a:r>
            <a:r>
              <a:rPr lang="en-US"/>
              <a:t> quam </a:t>
            </a:r>
            <a:r>
              <a:rPr lang="en-US" err="1"/>
              <a:t>suntiusdae</a:t>
            </a:r>
            <a:r>
              <a:rPr lang="en-US"/>
              <a:t> </a:t>
            </a:r>
            <a:r>
              <a:rPr lang="en-US" err="1"/>
              <a:t>nihicidem</a:t>
            </a:r>
            <a:r>
              <a:rPr lang="en-US"/>
              <a:t> rem. </a:t>
            </a:r>
            <a:r>
              <a:rPr lang="en-US" err="1"/>
              <a:t>Ut</a:t>
            </a:r>
            <a:r>
              <a:rPr lang="en-US"/>
              <a:t> lam, </a:t>
            </a:r>
            <a:r>
              <a:rPr lang="en-US" err="1"/>
              <a:t>odi</a:t>
            </a:r>
            <a:r>
              <a:rPr lang="en-US"/>
              <a:t> id </a:t>
            </a:r>
            <a:r>
              <a:rPr lang="en-US" err="1"/>
              <a:t>ea</a:t>
            </a:r>
            <a:r>
              <a:rPr lang="en-US"/>
              <a:t> sit et </a:t>
            </a:r>
            <a:r>
              <a:rPr lang="en-US" err="1"/>
              <a:t>laut</a:t>
            </a:r>
            <a:r>
              <a:rPr lang="en-US"/>
              <a:t> </a:t>
            </a:r>
            <a:r>
              <a:rPr lang="en-US" err="1"/>
              <a:t>aut</a:t>
            </a:r>
            <a:r>
              <a:rPr lang="en-US"/>
              <a:t> </a:t>
            </a:r>
            <a:r>
              <a:rPr lang="en-US" err="1"/>
              <a:t>lique</a:t>
            </a:r>
            <a:r>
              <a:rPr lang="en-US"/>
              <a:t> quid </a:t>
            </a:r>
            <a:r>
              <a:rPr lang="en-US" err="1"/>
              <a:t>modiae</a:t>
            </a:r>
            <a:r>
              <a:rPr lang="en-US"/>
              <a:t> </a:t>
            </a:r>
            <a:r>
              <a:rPr lang="en-US" err="1"/>
              <a:t>endi</a:t>
            </a:r>
            <a:r>
              <a:rPr lang="en-US"/>
              <a:t> </a:t>
            </a:r>
            <a:r>
              <a:rPr lang="en-US" err="1"/>
              <a:t>vitem</a:t>
            </a:r>
            <a:r>
              <a:rPr lang="en-US"/>
              <a:t>.</a:t>
            </a:r>
          </a:p>
        </p:txBody>
      </p:sp>
      <p:sp>
        <p:nvSpPr>
          <p:cNvPr id="16" name="Text Placeholder 3"/>
          <p:cNvSpPr>
            <a:spLocks noGrp="1"/>
          </p:cNvSpPr>
          <p:nvPr>
            <p:ph type="body" sz="quarter" idx="10" hasCustomPrompt="1"/>
          </p:nvPr>
        </p:nvSpPr>
        <p:spPr>
          <a:xfrm>
            <a:off x="14952490" y="5410994"/>
            <a:ext cx="8197229" cy="677108"/>
          </a:xfrm>
        </p:spPr>
        <p:txBody>
          <a:bodyPr/>
          <a:lstStyle>
            <a:lvl1pPr marL="0" indent="0">
              <a:lnSpc>
                <a:spcPct val="100000"/>
              </a:lnSpc>
              <a:buNone/>
              <a:defRPr sz="4400" b="1" cap="all" baseline="0"/>
            </a:lvl1pPr>
          </a:lstStyle>
          <a:p>
            <a:pPr lvl="0"/>
            <a:r>
              <a:rPr lang="en-US"/>
              <a:t>CLICK TO SUBHEAD</a:t>
            </a:r>
          </a:p>
        </p:txBody>
      </p:sp>
      <p:sp>
        <p:nvSpPr>
          <p:cNvPr id="12" name="Text Placeholder 4"/>
          <p:cNvSpPr>
            <a:spLocks noGrp="1"/>
          </p:cNvSpPr>
          <p:nvPr>
            <p:ph type="body" sz="quarter" idx="12" hasCustomPrompt="1"/>
          </p:nvPr>
        </p:nvSpPr>
        <p:spPr>
          <a:xfrm>
            <a:off x="14982341" y="10897394"/>
            <a:ext cx="6933406" cy="607795"/>
          </a:xfrm>
        </p:spPr>
        <p:txBody>
          <a:bodyPr/>
          <a:lstStyle>
            <a:lvl1pPr marL="457200" indent="-457200">
              <a:buFontTx/>
              <a:buBlip>
                <a:blip r:embed="rId2"/>
              </a:buBlip>
              <a:defRPr/>
            </a:lvl1pPr>
          </a:lstStyle>
          <a:p>
            <a:pPr lvl="0"/>
            <a:r>
              <a:rPr lang="en-US"/>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Grid With Text">
    <p:bg>
      <p:bgPr>
        <a:solidFill>
          <a:schemeClr val="bg1"/>
        </a:solidFill>
        <a:effectLst/>
      </p:bgPr>
    </p:bg>
    <p:spTree>
      <p:nvGrpSpPr>
        <p:cNvPr id="1" name=""/>
        <p:cNvGrpSpPr/>
        <p:nvPr/>
      </p:nvGrpSpPr>
      <p:grpSpPr>
        <a:xfrm>
          <a:off x="0" y="0"/>
          <a:ext cx="0" cy="0"/>
          <a:chOff x="0" y="0"/>
          <a:chExt cx="0" cy="0"/>
        </a:xfrm>
      </p:grpSpPr>
      <p:sp>
        <p:nvSpPr>
          <p:cNvPr id="13" name="Picture Placeholder 5"/>
          <p:cNvSpPr>
            <a:spLocks noGrp="1" noChangeAspect="1"/>
          </p:cNvSpPr>
          <p:nvPr>
            <p:ph type="pic" sz="quarter" idx="10" hasCustomPrompt="1"/>
          </p:nvPr>
        </p:nvSpPr>
        <p:spPr>
          <a:xfrm>
            <a:off x="0"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a:t>Click icon to add photo. </a:t>
            </a:r>
            <a:br>
              <a:rPr lang="en-US"/>
            </a:br>
            <a:r>
              <a:rPr lang="en-US"/>
              <a:t>To change photo, delete it and a new placeholder will appear.</a:t>
            </a:r>
          </a:p>
        </p:txBody>
      </p:sp>
      <p:sp>
        <p:nvSpPr>
          <p:cNvPr id="14" name="Picture Placeholder 5"/>
          <p:cNvSpPr>
            <a:spLocks noGrp="1" noChangeAspect="1"/>
          </p:cNvSpPr>
          <p:nvPr>
            <p:ph type="pic" sz="quarter" idx="11" hasCustomPrompt="1"/>
          </p:nvPr>
        </p:nvSpPr>
        <p:spPr>
          <a:xfrm>
            <a:off x="4572000"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a:t>Click icon to add photo. </a:t>
            </a:r>
            <a:br>
              <a:rPr lang="en-US"/>
            </a:br>
            <a:r>
              <a:rPr lang="en-US"/>
              <a:t>To change photo, delete it and a new placeholder will appear.</a:t>
            </a:r>
          </a:p>
        </p:txBody>
      </p:sp>
      <p:sp>
        <p:nvSpPr>
          <p:cNvPr id="15" name="Picture Placeholder 5"/>
          <p:cNvSpPr>
            <a:spLocks noGrp="1" noChangeAspect="1"/>
          </p:cNvSpPr>
          <p:nvPr>
            <p:ph type="pic" sz="quarter" idx="12" hasCustomPrompt="1"/>
          </p:nvPr>
        </p:nvSpPr>
        <p:spPr>
          <a:xfrm>
            <a:off x="9144000"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a:t>Click icon to add photo. </a:t>
            </a:r>
            <a:br>
              <a:rPr lang="en-US"/>
            </a:br>
            <a:r>
              <a:rPr lang="en-US"/>
              <a:t>To change photo, delete it and a new placeholder will appear.</a:t>
            </a:r>
          </a:p>
        </p:txBody>
      </p:sp>
      <p:sp>
        <p:nvSpPr>
          <p:cNvPr id="16" name="Picture Placeholder 5"/>
          <p:cNvSpPr>
            <a:spLocks noGrp="1" noChangeAspect="1"/>
          </p:cNvSpPr>
          <p:nvPr>
            <p:ph type="pic" sz="quarter" idx="15" hasCustomPrompt="1"/>
          </p:nvPr>
        </p:nvSpPr>
        <p:spPr>
          <a:xfrm>
            <a:off x="0"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a:t>Click icon to add photo. </a:t>
            </a:r>
            <a:br>
              <a:rPr lang="en-US"/>
            </a:br>
            <a:r>
              <a:rPr lang="en-US"/>
              <a:t>To change photo, delete it and a new placeholder will appear.</a:t>
            </a:r>
          </a:p>
        </p:txBody>
      </p:sp>
      <p:sp>
        <p:nvSpPr>
          <p:cNvPr id="17" name="Picture Placeholder 5"/>
          <p:cNvSpPr>
            <a:spLocks noGrp="1" noChangeAspect="1"/>
          </p:cNvSpPr>
          <p:nvPr>
            <p:ph type="pic" sz="quarter" idx="16" hasCustomPrompt="1"/>
          </p:nvPr>
        </p:nvSpPr>
        <p:spPr>
          <a:xfrm>
            <a:off x="4572000"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a:t>Click icon to add photo. </a:t>
            </a:r>
            <a:br>
              <a:rPr lang="en-US"/>
            </a:br>
            <a:r>
              <a:rPr lang="en-US"/>
              <a:t>To change photo, delete it and a new placeholder will appear.</a:t>
            </a:r>
          </a:p>
        </p:txBody>
      </p:sp>
      <p:sp>
        <p:nvSpPr>
          <p:cNvPr id="18" name="Picture Placeholder 5"/>
          <p:cNvSpPr>
            <a:spLocks noGrp="1" noChangeAspect="1"/>
          </p:cNvSpPr>
          <p:nvPr>
            <p:ph type="pic" sz="quarter" idx="17" hasCustomPrompt="1"/>
          </p:nvPr>
        </p:nvSpPr>
        <p:spPr>
          <a:xfrm>
            <a:off x="9144000"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a:t>Click icon to add photo. </a:t>
            </a:r>
            <a:br>
              <a:rPr lang="en-US"/>
            </a:br>
            <a:r>
              <a:rPr lang="en-US"/>
              <a:t>To change photo, delete it and a new placeholder will appear.</a:t>
            </a:r>
          </a:p>
        </p:txBody>
      </p:sp>
      <p:sp>
        <p:nvSpPr>
          <p:cNvPr id="19" name="Picture Placeholder 5"/>
          <p:cNvSpPr>
            <a:spLocks noGrp="1" noChangeAspect="1"/>
          </p:cNvSpPr>
          <p:nvPr>
            <p:ph type="pic" sz="quarter" idx="20" hasCustomPrompt="1"/>
          </p:nvPr>
        </p:nvSpPr>
        <p:spPr>
          <a:xfrm>
            <a:off x="0"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a:t>Click icon to add photo. </a:t>
            </a:r>
            <a:br>
              <a:rPr lang="en-US"/>
            </a:br>
            <a:r>
              <a:rPr lang="en-US"/>
              <a:t>To change photo, delete it and a new placeholder will appear.</a:t>
            </a:r>
          </a:p>
        </p:txBody>
      </p:sp>
      <p:sp>
        <p:nvSpPr>
          <p:cNvPr id="20" name="Picture Placeholder 5"/>
          <p:cNvSpPr>
            <a:spLocks noGrp="1" noChangeAspect="1"/>
          </p:cNvSpPr>
          <p:nvPr>
            <p:ph type="pic" sz="quarter" idx="21" hasCustomPrompt="1"/>
          </p:nvPr>
        </p:nvSpPr>
        <p:spPr>
          <a:xfrm>
            <a:off x="4572000"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a:t>Click icon to add photo. </a:t>
            </a:r>
            <a:br>
              <a:rPr lang="en-US"/>
            </a:br>
            <a:r>
              <a:rPr lang="en-US"/>
              <a:t>To change photo, delete it and a new placeholder will appear.</a:t>
            </a:r>
          </a:p>
        </p:txBody>
      </p:sp>
      <p:sp>
        <p:nvSpPr>
          <p:cNvPr id="21" name="Picture Placeholder 5"/>
          <p:cNvSpPr>
            <a:spLocks noGrp="1" noChangeAspect="1"/>
          </p:cNvSpPr>
          <p:nvPr>
            <p:ph type="pic" sz="quarter" idx="22" hasCustomPrompt="1"/>
          </p:nvPr>
        </p:nvSpPr>
        <p:spPr>
          <a:xfrm>
            <a:off x="9144000"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a:t>Click icon to add photo. </a:t>
            </a:r>
            <a:br>
              <a:rPr lang="en-US"/>
            </a:br>
            <a:r>
              <a:rPr lang="en-US"/>
              <a:t>To change photo, delete it and a new placeholder will appear.</a:t>
            </a:r>
          </a:p>
        </p:txBody>
      </p:sp>
      <p:sp>
        <p:nvSpPr>
          <p:cNvPr id="2" name="Title 1"/>
          <p:cNvSpPr>
            <a:spLocks noGrp="1"/>
          </p:cNvSpPr>
          <p:nvPr>
            <p:ph type="title" hasCustomPrompt="1"/>
          </p:nvPr>
        </p:nvSpPr>
        <p:spPr>
          <a:xfrm>
            <a:off x="14952490" y="3276547"/>
            <a:ext cx="8136904" cy="2049792"/>
          </a:xfrm>
        </p:spPr>
        <p:txBody>
          <a:bodyPr/>
          <a:lstStyle>
            <a:lvl1pPr>
              <a:defRPr b="1" i="0" baseline="0">
                <a:latin typeface="Public Sans ExtraBold" pitchFamily="2" charset="77"/>
              </a:defRPr>
            </a:lvl1pPr>
          </a:lstStyle>
          <a:p>
            <a:r>
              <a:rPr lang="en-US"/>
              <a:t>Click to edit Headline</a:t>
            </a:r>
          </a:p>
        </p:txBody>
      </p:sp>
      <p:sp>
        <p:nvSpPr>
          <p:cNvPr id="25" name="Text Placeholder 8"/>
          <p:cNvSpPr>
            <a:spLocks noGrp="1"/>
          </p:cNvSpPr>
          <p:nvPr>
            <p:ph type="body" sz="quarter" idx="23" hasCustomPrompt="1"/>
          </p:nvPr>
        </p:nvSpPr>
        <p:spPr>
          <a:xfrm>
            <a:off x="14982341" y="6463061"/>
            <a:ext cx="8137525" cy="3799566"/>
          </a:xfrm>
        </p:spPr>
        <p:txBody>
          <a:bodyPr/>
          <a:lstStyle>
            <a:lvl1pPr marL="0" indent="0">
              <a:buNone/>
              <a:defRPr/>
            </a:lvl1pPr>
          </a:lstStyle>
          <a:p>
            <a:pPr lvl="0"/>
            <a:r>
              <a:rPr lang="en-US"/>
              <a:t>Click to add text </a:t>
            </a:r>
            <a:r>
              <a:rPr lang="en-US" err="1"/>
              <a:t>Laborror</a:t>
            </a:r>
            <a:r>
              <a:rPr lang="en-US"/>
              <a:t> </a:t>
            </a:r>
            <a:r>
              <a:rPr lang="en-US" err="1"/>
              <a:t>eculparum</a:t>
            </a:r>
            <a:r>
              <a:rPr lang="en-US"/>
              <a:t> del in pro </a:t>
            </a:r>
            <a:r>
              <a:rPr lang="en-US" err="1"/>
              <a:t>esed</a:t>
            </a:r>
            <a:r>
              <a:rPr lang="en-US"/>
              <a:t> </a:t>
            </a:r>
            <a:r>
              <a:rPr lang="en-US" err="1"/>
              <a:t>entio</a:t>
            </a:r>
            <a:r>
              <a:rPr lang="en-US"/>
              <a:t>. Name </a:t>
            </a:r>
            <a:r>
              <a:rPr lang="en-US" err="1"/>
              <a:t>ped</a:t>
            </a:r>
            <a:r>
              <a:rPr lang="en-US"/>
              <a:t> </a:t>
            </a:r>
            <a:r>
              <a:rPr lang="en-US" err="1"/>
              <a:t>ea</a:t>
            </a:r>
            <a:r>
              <a:rPr lang="en-US"/>
              <a:t> que </a:t>
            </a:r>
            <a:r>
              <a:rPr lang="en-US" err="1"/>
              <a:t>rehendaepre</a:t>
            </a:r>
            <a:r>
              <a:rPr lang="en-US"/>
              <a:t> </a:t>
            </a:r>
            <a:r>
              <a:rPr lang="en-US" err="1"/>
              <a:t>occus</a:t>
            </a:r>
            <a:r>
              <a:rPr lang="en-US"/>
              <a:t> </a:t>
            </a:r>
            <a:r>
              <a:rPr lang="en-US" err="1"/>
              <a:t>dionem</a:t>
            </a:r>
            <a:r>
              <a:rPr lang="en-US"/>
              <a:t> </a:t>
            </a:r>
            <a:r>
              <a:rPr lang="en-US" err="1"/>
              <a:t>quatecta</a:t>
            </a:r>
            <a:r>
              <a:rPr lang="en-US"/>
              <a:t> qui </a:t>
            </a:r>
            <a:r>
              <a:rPr lang="en-US" err="1"/>
              <a:t>bea</a:t>
            </a:r>
            <a:r>
              <a:rPr lang="en-US"/>
              <a:t> </a:t>
            </a:r>
            <a:r>
              <a:rPr lang="en-US" err="1"/>
              <a:t>voloriassus</a:t>
            </a:r>
            <a:r>
              <a:rPr lang="en-US"/>
              <a:t> </a:t>
            </a:r>
            <a:r>
              <a:rPr lang="en-US" err="1"/>
              <a:t>ilibusa</a:t>
            </a:r>
            <a:r>
              <a:rPr lang="en-US"/>
              <a:t> </a:t>
            </a:r>
            <a:r>
              <a:rPr lang="en-US" err="1"/>
              <a:t>velenecto</a:t>
            </a:r>
            <a:r>
              <a:rPr lang="en-US"/>
              <a:t> </a:t>
            </a:r>
            <a:r>
              <a:rPr lang="en-US" err="1"/>
              <a:t>imus</a:t>
            </a:r>
            <a:r>
              <a:rPr lang="en-US"/>
              <a:t>. </a:t>
            </a:r>
            <a:r>
              <a:rPr lang="en-US" err="1"/>
              <a:t>Ut</a:t>
            </a:r>
            <a:r>
              <a:rPr lang="en-US"/>
              <a:t> </a:t>
            </a:r>
            <a:r>
              <a:rPr lang="en-US" err="1"/>
              <a:t>hariaestiis</a:t>
            </a:r>
            <a:r>
              <a:rPr lang="en-US"/>
              <a:t> </a:t>
            </a:r>
            <a:r>
              <a:rPr lang="en-US" err="1"/>
              <a:t>eosapidunt</a:t>
            </a:r>
            <a:r>
              <a:rPr lang="en-US"/>
              <a:t> quam </a:t>
            </a:r>
            <a:r>
              <a:rPr lang="en-US" err="1"/>
              <a:t>suntiusdae</a:t>
            </a:r>
            <a:r>
              <a:rPr lang="en-US"/>
              <a:t> </a:t>
            </a:r>
            <a:r>
              <a:rPr lang="en-US" err="1"/>
              <a:t>nihicidem</a:t>
            </a:r>
            <a:r>
              <a:rPr lang="en-US"/>
              <a:t> rem. </a:t>
            </a:r>
            <a:r>
              <a:rPr lang="en-US" err="1"/>
              <a:t>Ut</a:t>
            </a:r>
            <a:r>
              <a:rPr lang="en-US"/>
              <a:t> lam, </a:t>
            </a:r>
            <a:r>
              <a:rPr lang="en-US" err="1"/>
              <a:t>odi</a:t>
            </a:r>
            <a:r>
              <a:rPr lang="en-US"/>
              <a:t> id </a:t>
            </a:r>
            <a:r>
              <a:rPr lang="en-US" err="1"/>
              <a:t>ea</a:t>
            </a:r>
            <a:r>
              <a:rPr lang="en-US"/>
              <a:t> sit et </a:t>
            </a:r>
            <a:r>
              <a:rPr lang="en-US" err="1"/>
              <a:t>laut</a:t>
            </a:r>
            <a:r>
              <a:rPr lang="en-US"/>
              <a:t> </a:t>
            </a:r>
            <a:r>
              <a:rPr lang="en-US" err="1"/>
              <a:t>aut</a:t>
            </a:r>
            <a:r>
              <a:rPr lang="en-US"/>
              <a:t> </a:t>
            </a:r>
            <a:r>
              <a:rPr lang="en-US" err="1"/>
              <a:t>lique</a:t>
            </a:r>
            <a:r>
              <a:rPr lang="en-US"/>
              <a:t> quid </a:t>
            </a:r>
            <a:r>
              <a:rPr lang="en-US" err="1"/>
              <a:t>modiae</a:t>
            </a:r>
            <a:r>
              <a:rPr lang="en-US"/>
              <a:t> </a:t>
            </a:r>
            <a:r>
              <a:rPr lang="en-US" err="1"/>
              <a:t>endi</a:t>
            </a:r>
            <a:r>
              <a:rPr lang="en-US"/>
              <a:t> </a:t>
            </a:r>
            <a:r>
              <a:rPr lang="en-US" err="1"/>
              <a:t>vitem</a:t>
            </a:r>
            <a:r>
              <a:rPr lang="en-US"/>
              <a:t>.</a:t>
            </a:r>
          </a:p>
        </p:txBody>
      </p:sp>
      <p:sp>
        <p:nvSpPr>
          <p:cNvPr id="26" name="Text Placeholder 3"/>
          <p:cNvSpPr>
            <a:spLocks noGrp="1"/>
          </p:cNvSpPr>
          <p:nvPr>
            <p:ph type="body" sz="quarter" idx="24" hasCustomPrompt="1"/>
          </p:nvPr>
        </p:nvSpPr>
        <p:spPr>
          <a:xfrm>
            <a:off x="14952490" y="5410994"/>
            <a:ext cx="8197229" cy="677108"/>
          </a:xfrm>
        </p:spPr>
        <p:txBody>
          <a:bodyPr/>
          <a:lstStyle>
            <a:lvl1pPr marL="0" indent="0">
              <a:lnSpc>
                <a:spcPct val="100000"/>
              </a:lnSpc>
              <a:buNone/>
              <a:defRPr sz="4400" b="1" cap="all" baseline="0"/>
            </a:lvl1pPr>
          </a:lstStyle>
          <a:p>
            <a:pPr lvl="0"/>
            <a:r>
              <a:rPr lang="en-US"/>
              <a:t>CLICK TO SUBHEAD</a:t>
            </a:r>
          </a:p>
        </p:txBody>
      </p:sp>
      <p:sp>
        <p:nvSpPr>
          <p:cNvPr id="22" name="Text Placeholder 4"/>
          <p:cNvSpPr>
            <a:spLocks noGrp="1"/>
          </p:cNvSpPr>
          <p:nvPr>
            <p:ph type="body" sz="quarter" idx="25" hasCustomPrompt="1"/>
          </p:nvPr>
        </p:nvSpPr>
        <p:spPr>
          <a:xfrm>
            <a:off x="14982341" y="10844335"/>
            <a:ext cx="6933406" cy="607795"/>
          </a:xfrm>
        </p:spPr>
        <p:txBody>
          <a:bodyPr/>
          <a:lstStyle>
            <a:lvl1pPr marL="457200" indent="-457200">
              <a:buFontTx/>
              <a:buBlip>
                <a:blip r:embed="rId2"/>
              </a:buBlip>
              <a:defRPr/>
            </a:lvl1pPr>
          </a:lstStyle>
          <a:p>
            <a:pPr lvl="0"/>
            <a:r>
              <a:rPr lang="en-US"/>
              <a:t>Click to add bulleted list</a:t>
            </a:r>
          </a:p>
        </p:txBody>
      </p:sp>
    </p:spTree>
    <p:extLst>
      <p:ext uri="{BB962C8B-B14F-4D97-AF65-F5344CB8AC3E}">
        <p14:creationId xmlns:p14="http://schemas.microsoft.com/office/powerpoint/2010/main" val="171658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ntr" presetSubtype="0" fill="hold" grpId="0" nodeType="withEffect">
                                  <p:stCondLst>
                                    <p:cond delay="16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par>
                                <p:cTn id="26" presetID="10" presetClass="entr" presetSubtype="0" fill="hold" grpId="0" nodeType="withEffect">
                                  <p:stCondLst>
                                    <p:cond delay="120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000"/>
                                        <p:tgtEl>
                                          <p:spTgt spid="20"/>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Photo Grid">
    <p:bg>
      <p:bgPr>
        <a:solidFill>
          <a:schemeClr val="tx1"/>
        </a:solid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743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a:t>Click icon to add photo. </a:t>
            </a:r>
            <a:br>
              <a:rPr lang="en-US"/>
            </a:br>
            <a:r>
              <a:rPr lang="en-US"/>
              <a:t>To change photo, delete it and a new placeholder will appear.</a:t>
            </a:r>
          </a:p>
        </p:txBody>
      </p:sp>
      <p:sp>
        <p:nvSpPr>
          <p:cNvPr id="35" name="Picture Placeholder 5"/>
          <p:cNvSpPr>
            <a:spLocks noGrp="1" noChangeAspect="1"/>
          </p:cNvSpPr>
          <p:nvPr>
            <p:ph type="pic" sz="quarter" idx="11" hasCustomPrompt="1"/>
          </p:nvPr>
        </p:nvSpPr>
        <p:spPr>
          <a:xfrm>
            <a:off x="5315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a:t>Click icon to add photo. </a:t>
            </a:r>
            <a:br>
              <a:rPr lang="en-US"/>
            </a:br>
            <a:r>
              <a:rPr lang="en-US"/>
              <a:t>To change photo, delete it and a new placeholder will appear.</a:t>
            </a:r>
          </a:p>
        </p:txBody>
      </p:sp>
      <p:sp>
        <p:nvSpPr>
          <p:cNvPr id="36" name="Picture Placeholder 5"/>
          <p:cNvSpPr>
            <a:spLocks noGrp="1" noChangeAspect="1"/>
          </p:cNvSpPr>
          <p:nvPr>
            <p:ph type="pic" sz="quarter" idx="12" hasCustomPrompt="1"/>
          </p:nvPr>
        </p:nvSpPr>
        <p:spPr>
          <a:xfrm>
            <a:off x="9887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a:t>Click icon to add photo. </a:t>
            </a:r>
            <a:br>
              <a:rPr lang="en-US"/>
            </a:br>
            <a:r>
              <a:rPr lang="en-US"/>
              <a:t>To change photo, delete it and a new placeholder will appear.</a:t>
            </a:r>
          </a:p>
        </p:txBody>
      </p:sp>
      <p:sp>
        <p:nvSpPr>
          <p:cNvPr id="37" name="Picture Placeholder 5"/>
          <p:cNvSpPr>
            <a:spLocks noGrp="1" noChangeAspect="1"/>
          </p:cNvSpPr>
          <p:nvPr>
            <p:ph type="pic" sz="quarter" idx="13" hasCustomPrompt="1"/>
          </p:nvPr>
        </p:nvSpPr>
        <p:spPr>
          <a:xfrm>
            <a:off x="14459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a:t>Click icon to add photo. </a:t>
            </a:r>
            <a:br>
              <a:rPr lang="en-US"/>
            </a:br>
            <a:r>
              <a:rPr lang="en-US"/>
              <a:t>To change photo, delete it and a new placeholder will appear.</a:t>
            </a:r>
          </a:p>
        </p:txBody>
      </p:sp>
      <p:sp>
        <p:nvSpPr>
          <p:cNvPr id="38" name="Picture Placeholder 5"/>
          <p:cNvSpPr>
            <a:spLocks noGrp="1" noChangeAspect="1"/>
          </p:cNvSpPr>
          <p:nvPr>
            <p:ph type="pic" sz="quarter" idx="14" hasCustomPrompt="1"/>
          </p:nvPr>
        </p:nvSpPr>
        <p:spPr>
          <a:xfrm>
            <a:off x="19031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a:t>Click icon to add photo. </a:t>
            </a:r>
            <a:br>
              <a:rPr lang="en-US"/>
            </a:br>
            <a:r>
              <a:rPr lang="en-US"/>
              <a:t>To change photo, delete it and a new placeholder will appear.</a:t>
            </a:r>
          </a:p>
        </p:txBody>
      </p:sp>
      <p:sp>
        <p:nvSpPr>
          <p:cNvPr id="39" name="Picture Placeholder 5"/>
          <p:cNvSpPr>
            <a:spLocks noGrp="1" noChangeAspect="1"/>
          </p:cNvSpPr>
          <p:nvPr>
            <p:ph type="pic" sz="quarter" idx="15" hasCustomPrompt="1"/>
          </p:nvPr>
        </p:nvSpPr>
        <p:spPr>
          <a:xfrm>
            <a:off x="743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a:t>Click icon to add photo. </a:t>
            </a:r>
            <a:br>
              <a:rPr lang="en-US"/>
            </a:br>
            <a:r>
              <a:rPr lang="en-US"/>
              <a:t>To change photo, delete it and a new placeholder will appear.</a:t>
            </a:r>
          </a:p>
        </p:txBody>
      </p:sp>
      <p:sp>
        <p:nvSpPr>
          <p:cNvPr id="40" name="Picture Placeholder 5"/>
          <p:cNvSpPr>
            <a:spLocks noGrp="1" noChangeAspect="1"/>
          </p:cNvSpPr>
          <p:nvPr>
            <p:ph type="pic" sz="quarter" idx="16" hasCustomPrompt="1"/>
          </p:nvPr>
        </p:nvSpPr>
        <p:spPr>
          <a:xfrm>
            <a:off x="5315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a:t>Click icon to add photo. </a:t>
            </a:r>
            <a:br>
              <a:rPr lang="en-US"/>
            </a:br>
            <a:r>
              <a:rPr lang="en-US"/>
              <a:t>To change photo, delete it and a new placeholder will appear.</a:t>
            </a:r>
          </a:p>
        </p:txBody>
      </p:sp>
      <p:sp>
        <p:nvSpPr>
          <p:cNvPr id="41" name="Picture Placeholder 5"/>
          <p:cNvSpPr>
            <a:spLocks noGrp="1" noChangeAspect="1"/>
          </p:cNvSpPr>
          <p:nvPr>
            <p:ph type="pic" sz="quarter" idx="17" hasCustomPrompt="1"/>
          </p:nvPr>
        </p:nvSpPr>
        <p:spPr>
          <a:xfrm>
            <a:off x="9887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a:t>Click icon to add photo. </a:t>
            </a:r>
            <a:br>
              <a:rPr lang="en-US"/>
            </a:br>
            <a:r>
              <a:rPr lang="en-US"/>
              <a:t>To change photo, delete it and a new placeholder will appear.</a:t>
            </a:r>
          </a:p>
        </p:txBody>
      </p:sp>
      <p:sp>
        <p:nvSpPr>
          <p:cNvPr id="42" name="Picture Placeholder 5"/>
          <p:cNvSpPr>
            <a:spLocks noGrp="1" noChangeAspect="1"/>
          </p:cNvSpPr>
          <p:nvPr>
            <p:ph type="pic" sz="quarter" idx="18" hasCustomPrompt="1"/>
          </p:nvPr>
        </p:nvSpPr>
        <p:spPr>
          <a:xfrm>
            <a:off x="14459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a:t>Click icon to add photo. </a:t>
            </a:r>
            <a:br>
              <a:rPr lang="en-US"/>
            </a:br>
            <a:r>
              <a:rPr lang="en-US"/>
              <a:t>To change photo, delete it and a new placeholder will appear.</a:t>
            </a:r>
          </a:p>
        </p:txBody>
      </p:sp>
      <p:sp>
        <p:nvSpPr>
          <p:cNvPr id="43" name="Picture Placeholder 5"/>
          <p:cNvSpPr>
            <a:spLocks noGrp="1" noChangeAspect="1"/>
          </p:cNvSpPr>
          <p:nvPr>
            <p:ph type="pic" sz="quarter" idx="19" hasCustomPrompt="1"/>
          </p:nvPr>
        </p:nvSpPr>
        <p:spPr>
          <a:xfrm>
            <a:off x="19031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a:t>Click icon to add photo. </a:t>
            </a:r>
            <a:br>
              <a:rPr lang="en-US"/>
            </a:br>
            <a:r>
              <a:rPr lang="en-US"/>
              <a:t>To change photo, delete it and a new placeholder will appear.</a:t>
            </a:r>
          </a:p>
        </p:txBody>
      </p:sp>
      <p:sp>
        <p:nvSpPr>
          <p:cNvPr id="44" name="Picture Placeholder 5"/>
          <p:cNvSpPr>
            <a:spLocks noGrp="1" noChangeAspect="1"/>
          </p:cNvSpPr>
          <p:nvPr>
            <p:ph type="pic" sz="quarter" idx="20" hasCustomPrompt="1"/>
          </p:nvPr>
        </p:nvSpPr>
        <p:spPr>
          <a:xfrm>
            <a:off x="743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a:t>Click icon to add photo. </a:t>
            </a:r>
            <a:br>
              <a:rPr lang="en-US"/>
            </a:br>
            <a:r>
              <a:rPr lang="en-US"/>
              <a:t>To change photo, delete it and a new placeholder will appear.</a:t>
            </a:r>
          </a:p>
        </p:txBody>
      </p:sp>
      <p:sp>
        <p:nvSpPr>
          <p:cNvPr id="45" name="Picture Placeholder 5"/>
          <p:cNvSpPr>
            <a:spLocks noGrp="1" noChangeAspect="1"/>
          </p:cNvSpPr>
          <p:nvPr>
            <p:ph type="pic" sz="quarter" idx="21" hasCustomPrompt="1"/>
          </p:nvPr>
        </p:nvSpPr>
        <p:spPr>
          <a:xfrm>
            <a:off x="5315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a:t>Click icon to add photo. </a:t>
            </a:r>
            <a:br>
              <a:rPr lang="en-US"/>
            </a:br>
            <a:r>
              <a:rPr lang="en-US"/>
              <a:t>To change photo, delete it and a new placeholder will appear.</a:t>
            </a:r>
          </a:p>
        </p:txBody>
      </p:sp>
      <p:sp>
        <p:nvSpPr>
          <p:cNvPr id="46" name="Picture Placeholder 5"/>
          <p:cNvSpPr>
            <a:spLocks noGrp="1" noChangeAspect="1"/>
          </p:cNvSpPr>
          <p:nvPr>
            <p:ph type="pic" sz="quarter" idx="22" hasCustomPrompt="1"/>
          </p:nvPr>
        </p:nvSpPr>
        <p:spPr>
          <a:xfrm>
            <a:off x="9887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a:t>Click icon to add photo. </a:t>
            </a:r>
            <a:br>
              <a:rPr lang="en-US"/>
            </a:br>
            <a:r>
              <a:rPr lang="en-US"/>
              <a:t>To change photo, delete it and a new placeholder will appear.</a:t>
            </a:r>
          </a:p>
        </p:txBody>
      </p:sp>
      <p:sp>
        <p:nvSpPr>
          <p:cNvPr id="47" name="Picture Placeholder 5"/>
          <p:cNvSpPr>
            <a:spLocks noGrp="1" noChangeAspect="1"/>
          </p:cNvSpPr>
          <p:nvPr>
            <p:ph type="pic" sz="quarter" idx="23" hasCustomPrompt="1"/>
          </p:nvPr>
        </p:nvSpPr>
        <p:spPr>
          <a:xfrm>
            <a:off x="14459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a:t>Click icon to add photo. </a:t>
            </a:r>
            <a:br>
              <a:rPr lang="en-US"/>
            </a:br>
            <a:r>
              <a:rPr lang="en-US"/>
              <a:t>To change photo, delete it and a new placeholder will appear.</a:t>
            </a:r>
          </a:p>
        </p:txBody>
      </p:sp>
      <p:sp>
        <p:nvSpPr>
          <p:cNvPr id="48" name="Picture Placeholder 5"/>
          <p:cNvSpPr>
            <a:spLocks noGrp="1" noChangeAspect="1"/>
          </p:cNvSpPr>
          <p:nvPr>
            <p:ph type="pic" sz="quarter" idx="24" hasCustomPrompt="1"/>
          </p:nvPr>
        </p:nvSpPr>
        <p:spPr>
          <a:xfrm>
            <a:off x="19031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a:t>Click icon to add photo. </a:t>
            </a:r>
            <a:br>
              <a:rPr lang="en-US"/>
            </a:br>
            <a:r>
              <a:rPr lang="en-US"/>
              <a:t>To change photo, delete it and a new placeholder will appear.</a:t>
            </a:r>
          </a:p>
        </p:txBody>
      </p:sp>
    </p:spTree>
    <p:extLst>
      <p:ext uri="{BB962C8B-B14F-4D97-AF65-F5344CB8AC3E}">
        <p14:creationId xmlns:p14="http://schemas.microsoft.com/office/powerpoint/2010/main" val="55829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par>
                                <p:cTn id="8" presetID="10" presetClass="entr" presetSubtype="0" fill="hold" grpId="0" nodeType="withEffect">
                                  <p:stCondLst>
                                    <p:cond delay="12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3000"/>
                                        <p:tgtEl>
                                          <p:spTgt spid="35"/>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3000"/>
                                        <p:tgtEl>
                                          <p:spTgt spid="36"/>
                                        </p:tgtEl>
                                      </p:cBhvr>
                                    </p:animEffect>
                                  </p:childTnLst>
                                </p:cTn>
                              </p:par>
                              <p:par>
                                <p:cTn id="14" presetID="10" presetClass="entr" presetSubtype="0" fill="hold" grpId="0" nodeType="withEffect">
                                  <p:stCondLst>
                                    <p:cond delay="130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3000"/>
                                        <p:tgtEl>
                                          <p:spTgt spid="37"/>
                                        </p:tgtEl>
                                      </p:cBhvr>
                                    </p:animEffect>
                                  </p:childTnLst>
                                </p:cTn>
                              </p:par>
                              <p:par>
                                <p:cTn id="17" presetID="10" presetClass="entr" presetSubtype="0" fill="hold" grpId="0" nodeType="withEffect">
                                  <p:stCondLst>
                                    <p:cond delay="70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3000"/>
                                        <p:tgtEl>
                                          <p:spTgt spid="38"/>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30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3000"/>
                                        <p:tgtEl>
                                          <p:spTgt spid="40"/>
                                        </p:tgtEl>
                                      </p:cBhvr>
                                    </p:animEffect>
                                  </p:childTnLst>
                                </p:cTn>
                              </p:par>
                              <p:par>
                                <p:cTn id="26" presetID="10" presetClass="entr" presetSubtype="0" fill="hold" grpId="0" nodeType="withEffect">
                                  <p:stCondLst>
                                    <p:cond delay="10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3000"/>
                                        <p:tgtEl>
                                          <p:spTgt spid="41"/>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3000"/>
                                        <p:tgtEl>
                                          <p:spTgt spid="42"/>
                                        </p:tgtEl>
                                      </p:cBhvr>
                                    </p:animEffect>
                                  </p:childTnLst>
                                </p:cTn>
                              </p:par>
                              <p:par>
                                <p:cTn id="32" presetID="10" presetClass="entr" presetSubtype="0" fill="hold" grpId="0" nodeType="withEffect">
                                  <p:stCondLst>
                                    <p:cond delay="80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3000"/>
                                        <p:tgtEl>
                                          <p:spTgt spid="43"/>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3000"/>
                                        <p:tgtEl>
                                          <p:spTgt spid="44"/>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3000"/>
                                        <p:tgtEl>
                                          <p:spTgt spid="45"/>
                                        </p:tgtEl>
                                      </p:cBhvr>
                                    </p:animEffect>
                                  </p:childTnLst>
                                </p:cTn>
                              </p:par>
                              <p:par>
                                <p:cTn id="41" presetID="10" presetClass="entr" presetSubtype="0" fill="hold" grpId="0" nodeType="withEffect">
                                  <p:stCondLst>
                                    <p:cond delay="90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3000"/>
                                        <p:tgtEl>
                                          <p:spTgt spid="4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3000"/>
                                        <p:tgtEl>
                                          <p:spTgt spid="47"/>
                                        </p:tgtEl>
                                      </p:cBhvr>
                                    </p:animEffect>
                                  </p:childTnLst>
                                </p:cTn>
                              </p:par>
                              <p:par>
                                <p:cTn id="47" presetID="10" presetClass="entr" presetSubtype="0" fill="hold" grpId="0" nodeType="withEffect">
                                  <p:stCondLst>
                                    <p:cond delay="20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3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 Screen Photo">
    <p:spTree>
      <p:nvGrpSpPr>
        <p:cNvPr id="1" name=""/>
        <p:cNvGrpSpPr/>
        <p:nvPr/>
      </p:nvGrpSpPr>
      <p:grpSpPr>
        <a:xfrm>
          <a:off x="0" y="0"/>
          <a:ext cx="0" cy="0"/>
          <a:chOff x="0" y="0"/>
          <a:chExt cx="0" cy="0"/>
        </a:xfrm>
      </p:grpSpPr>
      <p:sp>
        <p:nvSpPr>
          <p:cNvPr id="5" name="Picture Placeholder 5"/>
          <p:cNvSpPr>
            <a:spLocks noGrp="1"/>
          </p:cNvSpPr>
          <p:nvPr>
            <p:ph type="pic" sz="quarter" idx="22" hasCustomPrompt="1"/>
          </p:nvPr>
        </p:nvSpPr>
        <p:spPr>
          <a:xfrm>
            <a:off x="0" y="0"/>
            <a:ext cx="24385588" cy="13717588"/>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3200" b="0" i="0" baseline="0">
                <a:latin typeface="Public Sans" pitchFamily="2" charset="77"/>
                <a:ea typeface="Public Sans" pitchFamily="2" charset="77"/>
                <a:cs typeface="Public Sans" pitchFamily="2" charset="77"/>
              </a:defRPr>
            </a:lvl1pPr>
          </a:lstStyle>
          <a:p>
            <a:r>
              <a:rPr lang="en-US"/>
              <a:t>Click icon to add photo. Or, drag your photo on to this box. </a:t>
            </a:r>
            <a:br>
              <a:rPr lang="en-US"/>
            </a:br>
            <a:r>
              <a:rPr lang="en-US"/>
              <a:t>To change photo, delete it and a new placeholder will appear.</a:t>
            </a:r>
          </a:p>
        </p:txBody>
      </p:sp>
    </p:spTree>
    <p:extLst>
      <p:ext uri="{BB962C8B-B14F-4D97-AF65-F5344CB8AC3E}">
        <p14:creationId xmlns:p14="http://schemas.microsoft.com/office/powerpoint/2010/main" val="35560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ull Screen Video">
    <p:spTree>
      <p:nvGrpSpPr>
        <p:cNvPr id="1" name=""/>
        <p:cNvGrpSpPr/>
        <p:nvPr/>
      </p:nvGrpSpPr>
      <p:grpSpPr>
        <a:xfrm>
          <a:off x="0" y="0"/>
          <a:ext cx="0" cy="0"/>
          <a:chOff x="0" y="0"/>
          <a:chExt cx="0" cy="0"/>
        </a:xfrm>
      </p:grpSpPr>
      <p:sp>
        <p:nvSpPr>
          <p:cNvPr id="6" name="Media Placeholder 5"/>
          <p:cNvSpPr>
            <a:spLocks noGrp="1"/>
          </p:cNvSpPr>
          <p:nvPr>
            <p:ph type="media" sz="quarter" idx="10" hasCustomPrompt="1"/>
          </p:nvPr>
        </p:nvSpPr>
        <p:spPr>
          <a:xfrm>
            <a:off x="0" y="0"/>
            <a:ext cx="24385588" cy="13717588"/>
          </a:xfrm>
          <a:prstGeom prst="rect">
            <a:avLst/>
          </a:prstGeom>
          <a:pattFill prst="lgCheck">
            <a:fgClr>
              <a:schemeClr val="tx2">
                <a:lumMod val="10000"/>
                <a:lumOff val="90000"/>
              </a:schemeClr>
            </a:fgClr>
            <a:bgClr>
              <a:schemeClr val="bg1"/>
            </a:bgClr>
          </a:pattFill>
        </p:spPr>
        <p:txBody>
          <a:bodyPr vert="horz" wrap="none" lIns="0" rIns="0" anchor="t" anchorCtr="0">
            <a:noAutofit/>
          </a:bodyPr>
          <a:lstStyle>
            <a:lvl1pPr marL="0" indent="0" algn="ctr">
              <a:buNone/>
              <a:defRPr sz="9600" b="0" i="0" baseline="0">
                <a:solidFill>
                  <a:schemeClr val="tx1"/>
                </a:solidFill>
                <a:latin typeface="Public Sans" pitchFamily="2" charset="77"/>
                <a:ea typeface="Public Sans" pitchFamily="2" charset="77"/>
                <a:cs typeface="Public Sans" pitchFamily="2" charset="77"/>
              </a:defRPr>
            </a:lvl1pPr>
          </a:lstStyle>
          <a:p>
            <a:pPr marL="914424" marR="0" lvl="0" indent="-914424" algn="l" defTabSz="2438462" rtl="0" eaLnBrk="1" fontAlgn="auto" latinLnBrk="0" hangingPunct="1">
              <a:lnSpc>
                <a:spcPct val="100000"/>
              </a:lnSpc>
              <a:spcBef>
                <a:spcPct val="20000"/>
              </a:spcBef>
              <a:spcAft>
                <a:spcPts val="0"/>
              </a:spcAft>
              <a:buClrTx/>
              <a:buSzTx/>
              <a:tabLst/>
              <a:defRPr/>
            </a:pPr>
            <a:r>
              <a:rPr lang="en-US"/>
              <a:t>Click Icon to add Video</a:t>
            </a:r>
          </a:p>
        </p:txBody>
      </p:sp>
    </p:spTree>
    <p:extLst>
      <p:ext uri="{BB962C8B-B14F-4D97-AF65-F5344CB8AC3E}">
        <p14:creationId xmlns:p14="http://schemas.microsoft.com/office/powerpoint/2010/main" val="167388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e End">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9955138"/>
            <a:ext cx="24385588" cy="1477328"/>
          </a:xfrm>
          <a:prstGeom prst="rect">
            <a:avLst/>
          </a:prstGeom>
        </p:spPr>
        <p:txBody>
          <a:bodyPr wrap="square" lIns="0" tIns="0" rIns="0" bIns="0">
            <a:spAutoFit/>
          </a:bodyPr>
          <a:lstStyle>
            <a:lvl1pPr marL="0" marR="0" indent="0" algn="ctr" defTabSz="2438462" rtl="0" eaLnBrk="1" fontAlgn="auto" latinLnBrk="0" hangingPunct="1">
              <a:lnSpc>
                <a:spcPct val="100000"/>
              </a:lnSpc>
              <a:spcBef>
                <a:spcPct val="0"/>
              </a:spcBef>
              <a:spcAft>
                <a:spcPts val="0"/>
              </a:spcAft>
              <a:buClrTx/>
              <a:buSzTx/>
              <a:buFontTx/>
              <a:buNone/>
              <a:tabLst>
                <a:tab pos="3641634" algn="l"/>
              </a:tabLst>
              <a:defRPr sz="9600" b="1" i="0" cap="all" baseline="0">
                <a:solidFill>
                  <a:schemeClr val="tx1"/>
                </a:solidFill>
                <a:latin typeface="Public Sans ExtraBold" pitchFamily="2" charset="77"/>
                <a:ea typeface="Public Sans ExtraBold" pitchFamily="2" charset="77"/>
                <a:cs typeface="Public Sans ExtraBold" pitchFamily="2" charset="77"/>
              </a:defRPr>
            </a:lvl1pPr>
          </a:lstStyle>
          <a:p>
            <a:r>
              <a:rPr lang="en-US"/>
              <a:t>Click to add text</a:t>
            </a:r>
            <a:endParaRPr lang="ru-RU"/>
          </a:p>
        </p:txBody>
      </p:sp>
      <p:pic>
        <p:nvPicPr>
          <p:cNvPr id="17" name="Picture 16"/>
          <p:cNvPicPr>
            <a:picLocks noChangeAspect="1"/>
          </p:cNvPicPr>
          <p:nvPr userDrawn="1"/>
        </p:nvPicPr>
        <p:blipFill>
          <a:blip r:embed="rId2"/>
          <a:stretch>
            <a:fillRect/>
          </a:stretch>
        </p:blipFill>
        <p:spPr>
          <a:xfrm>
            <a:off x="10176570" y="2826346"/>
            <a:ext cx="4032448" cy="4438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91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attern One">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3353594" y="4725194"/>
            <a:ext cx="3918523" cy="4313195"/>
          </a:xfrm>
          <a:prstGeom prst="rect">
            <a:avLst/>
          </a:prstGeom>
        </p:spPr>
      </p:pic>
      <p:cxnSp>
        <p:nvCxnSpPr>
          <p:cNvPr id="4" name="Straight Connector 3"/>
          <p:cNvCxnSpPr/>
          <p:nvPr userDrawn="1"/>
        </p:nvCxnSpPr>
        <p:spPr>
          <a:xfrm>
            <a:off x="10680626" y="2034258"/>
            <a:ext cx="0" cy="96490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12120786" y="4554538"/>
            <a:ext cx="10513168" cy="2693045"/>
          </a:xfrm>
        </p:spPr>
        <p:txBody>
          <a:bodyPr anchor="b" anchorCtr="0"/>
          <a:lstStyle>
            <a:lvl1pPr>
              <a:defRPr b="1" cap="all" baseline="0">
                <a:solidFill>
                  <a:schemeClr val="accent3"/>
                </a:solidFill>
              </a:defRPr>
            </a:lvl1pPr>
          </a:lstStyle>
          <a:p>
            <a:r>
              <a:rPr lang="en-US"/>
              <a:t>CLICK TO EDIT TITLE</a:t>
            </a:r>
          </a:p>
        </p:txBody>
      </p:sp>
      <p:sp>
        <p:nvSpPr>
          <p:cNvPr id="10" name="Text Placeholder 5"/>
          <p:cNvSpPr>
            <a:spLocks noGrp="1"/>
          </p:cNvSpPr>
          <p:nvPr>
            <p:ph type="body" sz="quarter" idx="10" hasCustomPrompt="1"/>
          </p:nvPr>
        </p:nvSpPr>
        <p:spPr>
          <a:xfrm>
            <a:off x="12120786" y="7535615"/>
            <a:ext cx="10513168" cy="1800200"/>
          </a:xfrm>
          <a:prstGeom prst="rect">
            <a:avLst/>
          </a:prstGeom>
        </p:spPr>
        <p:txBody>
          <a:bodyPr/>
          <a:lstStyle>
            <a:lvl1pPr>
              <a:defRPr b="0" i="0" cap="all" baseline="0">
                <a:solidFill>
                  <a:schemeClr val="bg1"/>
                </a:solidFill>
                <a:latin typeface="Public Sans" pitchFamily="2" charset="77"/>
                <a:ea typeface="Public Sans" pitchFamily="2" charset="77"/>
                <a:cs typeface="Public Sans" pitchFamily="2" charset="77"/>
              </a:defRPr>
            </a:lvl1pPr>
          </a:lstStyle>
          <a:p>
            <a:pPr lvl="0"/>
            <a:r>
              <a:rPr lang="en-US"/>
              <a:t>CLICK TO EDIT 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10">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2" presetClass="entr" presetSubtype="2"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p:tgtEl>
                          <p:spTgt spid="10"/>
                        </p:tgtEl>
                        <p:attrNameLst>
                          <p:attrName>ppt_x</p:attrName>
                        </p:attrNameLst>
                      </p:cBhvr>
                      <p:tavLst>
                        <p:tav tm="0">
                          <p:val>
                            <p:strVal val="#ppt_x+#ppt_w*1.125000"/>
                          </p:val>
                        </p:tav>
                        <p:tav tm="100000">
                          <p:val>
                            <p:strVal val="#ppt_x"/>
                          </p:val>
                        </p:tav>
                      </p:tavLst>
                    </p:anim>
                    <p:animEffect transition="in" filter="wipe(left)">
                      <p:cBhvr>
                        <p:cTn dur="1000"/>
                        <p:tgtEl>
                          <p:spTgt spid="1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attern Two">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0233533" y="2926599"/>
            <a:ext cx="3918523" cy="4313195"/>
          </a:xfrm>
          <a:prstGeom prst="rect">
            <a:avLst/>
          </a:prstGeom>
        </p:spPr>
      </p:pic>
      <p:sp>
        <p:nvSpPr>
          <p:cNvPr id="7" name="Заголовок 1"/>
          <p:cNvSpPr>
            <a:spLocks noGrp="1"/>
          </p:cNvSpPr>
          <p:nvPr>
            <p:ph type="title" hasCustomPrompt="1"/>
          </p:nvPr>
        </p:nvSpPr>
        <p:spPr>
          <a:xfrm>
            <a:off x="0" y="9485669"/>
            <a:ext cx="24385588" cy="1477328"/>
          </a:xfrm>
          <a:prstGeom prst="rect">
            <a:avLst/>
          </a:prstGeom>
        </p:spPr>
        <p:txBody>
          <a:bodyPr wrap="square" lIns="0" tIns="0" rIns="0" bIns="0">
            <a:spAutoFit/>
          </a:bodyPr>
          <a:lstStyle>
            <a:lvl1pPr marL="0" marR="0" indent="0" algn="ctr" defTabSz="2438462" rtl="0" eaLnBrk="1" fontAlgn="auto" latinLnBrk="0" hangingPunct="1">
              <a:lnSpc>
                <a:spcPct val="100000"/>
              </a:lnSpc>
              <a:spcBef>
                <a:spcPct val="0"/>
              </a:spcBef>
              <a:spcAft>
                <a:spcPts val="0"/>
              </a:spcAft>
              <a:buClrTx/>
              <a:buSzTx/>
              <a:buFontTx/>
              <a:buNone/>
              <a:tabLst>
                <a:tab pos="3641634" algn="l"/>
              </a:tabLst>
              <a:defRPr sz="9600" b="1" i="0" cap="all" baseline="0">
                <a:solidFill>
                  <a:schemeClr val="accent3"/>
                </a:solidFill>
                <a:latin typeface="Public Sans ExtraBold" pitchFamily="2" charset="77"/>
                <a:ea typeface="Public Sans ExtraBold" pitchFamily="2" charset="77"/>
                <a:cs typeface="Public Sans ExtraBold" pitchFamily="2" charset="77"/>
              </a:defRPr>
            </a:lvl1pPr>
          </a:lstStyle>
          <a:p>
            <a:r>
              <a:rPr lang="en-US"/>
              <a:t>CLICK TO EDIT TITLE</a:t>
            </a:r>
            <a:endParaRPr lang="ru-RU"/>
          </a:p>
        </p:txBody>
      </p:sp>
      <p:sp>
        <p:nvSpPr>
          <p:cNvPr id="16" name="Text Placeholder 15"/>
          <p:cNvSpPr>
            <a:spLocks noGrp="1"/>
          </p:cNvSpPr>
          <p:nvPr>
            <p:ph type="body" sz="quarter" idx="10" hasCustomPrompt="1"/>
          </p:nvPr>
        </p:nvSpPr>
        <p:spPr>
          <a:xfrm>
            <a:off x="0" y="10973991"/>
            <a:ext cx="24385588" cy="925894"/>
          </a:xfrm>
          <a:prstGeom prst="rect">
            <a:avLst/>
          </a:prstGeom>
        </p:spPr>
        <p:txBody>
          <a:bodyPr>
            <a:spAutoFit/>
          </a:bodyPr>
          <a:lstStyle>
            <a:lvl1pPr marL="0" indent="0" algn="ctr">
              <a:buNone/>
              <a:defRPr sz="6000" b="0" i="0" cap="all" baseline="0">
                <a:solidFill>
                  <a:schemeClr val="bg1"/>
                </a:solidFill>
                <a:latin typeface="Public Sans" pitchFamily="2" charset="77"/>
                <a:ea typeface="Public Sans" pitchFamily="2" charset="77"/>
                <a:cs typeface="Public Sans" pitchFamily="2" charset="77"/>
              </a:defRPr>
            </a:lvl1pPr>
            <a:lvl2pPr marL="1219229" indent="0" algn="ctr">
              <a:buNone/>
              <a:defRPr b="1" i="0">
                <a:latin typeface="Archivo" charset="0"/>
                <a:ea typeface="Archivo" charset="0"/>
                <a:cs typeface="Archivo" charset="0"/>
              </a:defRPr>
            </a:lvl2pPr>
            <a:lvl3pPr marL="2438461" indent="0" algn="ctr">
              <a:buNone/>
              <a:defRPr b="1" i="0">
                <a:latin typeface="Archivo" charset="0"/>
                <a:ea typeface="Archivo" charset="0"/>
                <a:cs typeface="Archivo" charset="0"/>
              </a:defRPr>
            </a:lvl3pPr>
            <a:lvl4pPr marL="3657692" indent="0" algn="ctr">
              <a:buNone/>
              <a:defRPr b="1" i="0">
                <a:latin typeface="Archivo" charset="0"/>
                <a:ea typeface="Archivo" charset="0"/>
                <a:cs typeface="Archivo" charset="0"/>
              </a:defRPr>
            </a:lvl4pPr>
            <a:lvl5pPr marL="4876922" indent="0" algn="ctr">
              <a:buNone/>
              <a:defRPr b="1" i="0">
                <a:latin typeface="Archivo" charset="0"/>
                <a:ea typeface="Archivo" charset="0"/>
                <a:cs typeface="Archivo" charset="0"/>
              </a:defRPr>
            </a:lvl5pPr>
          </a:lstStyle>
          <a:p>
            <a:pPr lvl="0"/>
            <a:r>
              <a:rPr lang="en-US"/>
              <a:t>CLICK TO EDIT 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build="p">
        <p:tmplLst>
          <p:tmpl lvl="1">
            <p:tnLst>
              <p:par>
                <p:cTn presetID="42"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1000" fill="hold"/>
                        <p:tgtEl>
                          <p:spTgt spid="1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With Photo">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3324089" y="4639497"/>
            <a:ext cx="4032448" cy="4438594"/>
          </a:xfrm>
          <a:prstGeom prst="rect">
            <a:avLst/>
          </a:prstGeom>
        </p:spPr>
      </p:pic>
      <p:sp>
        <p:nvSpPr>
          <p:cNvPr id="8" name="Picture Placeholder 5"/>
          <p:cNvSpPr>
            <a:spLocks noGrp="1"/>
          </p:cNvSpPr>
          <p:nvPr>
            <p:ph type="pic" sz="quarter" idx="20" hasCustomPrompt="1"/>
          </p:nvPr>
        </p:nvSpPr>
        <p:spPr>
          <a:xfrm>
            <a:off x="10680626" y="0"/>
            <a:ext cx="13704962" cy="13717588"/>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lnSpc>
                <a:spcPts val="2500"/>
              </a:lnSpc>
              <a:spcBef>
                <a:spcPts val="0"/>
              </a:spcBef>
              <a:buNone/>
              <a:defRPr sz="1800" b="0" i="0" cap="all" baseline="0">
                <a:latin typeface="Public Sans" pitchFamily="2" charset="77"/>
                <a:ea typeface="Public Sans" pitchFamily="2" charset="77"/>
                <a:cs typeface="Public Sans" pitchFamily="2" charset="77"/>
              </a:defRPr>
            </a:lvl1pPr>
          </a:lstStyle>
          <a:p>
            <a:r>
              <a:rPr lang="en-US"/>
              <a:t>Click icon to add photo.</a:t>
            </a:r>
            <a:br>
              <a:rPr lang="en-US"/>
            </a:br>
            <a:r>
              <a:rPr lang="en-US"/>
              <a:t>To change photo, delete it and a new placeholder will appear.</a:t>
            </a:r>
          </a:p>
        </p:txBody>
      </p:sp>
      <p:sp>
        <p:nvSpPr>
          <p:cNvPr id="2" name="Title 1"/>
          <p:cNvSpPr>
            <a:spLocks noGrp="1"/>
          </p:cNvSpPr>
          <p:nvPr>
            <p:ph type="title" hasCustomPrompt="1"/>
          </p:nvPr>
        </p:nvSpPr>
        <p:spPr>
          <a:xfrm>
            <a:off x="12120786" y="5334794"/>
            <a:ext cx="10513168" cy="1346522"/>
          </a:xfrm>
        </p:spPr>
        <p:txBody>
          <a:bodyPr anchor="b" anchorCtr="0"/>
          <a:lstStyle>
            <a:lvl1pPr>
              <a:defRPr b="1" cap="all" baseline="0">
                <a:solidFill>
                  <a:schemeClr val="bg1"/>
                </a:solidFill>
              </a:defRPr>
            </a:lvl1pPr>
          </a:lstStyle>
          <a:p>
            <a:r>
              <a:rPr lang="en-US"/>
              <a:t>CLICK TO EDIT</a:t>
            </a:r>
          </a:p>
        </p:txBody>
      </p:sp>
      <p:sp>
        <p:nvSpPr>
          <p:cNvPr id="10" name="Text Placeholder 5"/>
          <p:cNvSpPr>
            <a:spLocks noGrp="1"/>
          </p:cNvSpPr>
          <p:nvPr>
            <p:ph type="body" sz="quarter" idx="10" hasCustomPrompt="1"/>
          </p:nvPr>
        </p:nvSpPr>
        <p:spPr>
          <a:xfrm>
            <a:off x="12120786" y="6969348"/>
            <a:ext cx="10513168" cy="1800200"/>
          </a:xfrm>
          <a:prstGeom prst="rect">
            <a:avLst/>
          </a:prstGeom>
        </p:spPr>
        <p:txBody>
          <a:bodyPr/>
          <a:lstStyle>
            <a:lvl1pPr>
              <a:defRPr b="0" i="0" cap="all" baseline="0">
                <a:solidFill>
                  <a:schemeClr val="bg1"/>
                </a:solidFill>
                <a:latin typeface="Public Sans" pitchFamily="2" charset="77"/>
                <a:ea typeface="Public Sans" pitchFamily="2" charset="77"/>
                <a:cs typeface="Public Sans" pitchFamily="2" charset="77"/>
              </a:defRPr>
            </a:lvl1pPr>
          </a:lstStyle>
          <a:p>
            <a:pPr lvl="0"/>
            <a:r>
              <a:rPr lang="en-US"/>
              <a:t>CLICK TO EDIT 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10">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2" presetClass="entr" presetSubtype="2"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p:tgtEl>
                          <p:spTgt spid="10"/>
                        </p:tgtEl>
                        <p:attrNameLst>
                          <p:attrName>ppt_x</p:attrName>
                        </p:attrNameLst>
                      </p:cBhvr>
                      <p:tavLst>
                        <p:tav tm="0">
                          <p:val>
                            <p:strVal val="#ppt_x+#ppt_w*1.125000"/>
                          </p:val>
                        </p:tav>
                        <p:tav tm="100000">
                          <p:val>
                            <p:strVal val="#ppt_x"/>
                          </p:val>
                        </p:tav>
                      </p:tavLst>
                    </p:anim>
                    <p:animEffect transition="in" filter="wipe(left)">
                      <p:cBhvr>
                        <p:cTn dur="1000"/>
                        <p:tgtEl>
                          <p:spTgt spid="10"/>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Minimal One">
    <p:spTree>
      <p:nvGrpSpPr>
        <p:cNvPr id="1" name=""/>
        <p:cNvGrpSpPr/>
        <p:nvPr/>
      </p:nvGrpSpPr>
      <p:grpSpPr>
        <a:xfrm>
          <a:off x="0" y="0"/>
          <a:ext cx="0" cy="0"/>
          <a:chOff x="0" y="0"/>
          <a:chExt cx="0" cy="0"/>
        </a:xfrm>
      </p:grpSpPr>
      <p:cxnSp>
        <p:nvCxnSpPr>
          <p:cNvPr id="4" name="Straight Connector 3"/>
          <p:cNvCxnSpPr/>
          <p:nvPr userDrawn="1"/>
        </p:nvCxnSpPr>
        <p:spPr>
          <a:xfrm>
            <a:off x="10680626" y="2034258"/>
            <a:ext cx="0" cy="96490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12120786" y="4554538"/>
            <a:ext cx="10513168" cy="2693045"/>
          </a:xfrm>
        </p:spPr>
        <p:txBody>
          <a:bodyPr anchor="b" anchorCtr="0"/>
          <a:lstStyle>
            <a:lvl1pPr>
              <a:defRPr b="1" cap="all" baseline="0">
                <a:solidFill>
                  <a:schemeClr val="accent3"/>
                </a:solidFill>
              </a:defRPr>
            </a:lvl1pPr>
          </a:lstStyle>
          <a:p>
            <a:r>
              <a:rPr lang="en-US"/>
              <a:t>CLICK TO EDIT TITLE</a:t>
            </a:r>
          </a:p>
        </p:txBody>
      </p:sp>
      <p:sp>
        <p:nvSpPr>
          <p:cNvPr id="10" name="Text Placeholder 5"/>
          <p:cNvSpPr>
            <a:spLocks noGrp="1"/>
          </p:cNvSpPr>
          <p:nvPr>
            <p:ph type="body" sz="quarter" idx="10" hasCustomPrompt="1"/>
          </p:nvPr>
        </p:nvSpPr>
        <p:spPr>
          <a:xfrm>
            <a:off x="12120786" y="7535615"/>
            <a:ext cx="10513168" cy="1800200"/>
          </a:xfrm>
          <a:prstGeom prst="rect">
            <a:avLst/>
          </a:prstGeom>
        </p:spPr>
        <p:txBody>
          <a:bodyPr/>
          <a:lstStyle>
            <a:lvl1pPr>
              <a:defRPr b="0" i="0" cap="all" baseline="0">
                <a:latin typeface="Public Sans" pitchFamily="2" charset="77"/>
                <a:ea typeface="Public Sans" pitchFamily="2" charset="77"/>
                <a:cs typeface="Public Sans" pitchFamily="2" charset="77"/>
              </a:defRPr>
            </a:lvl1pPr>
          </a:lstStyle>
          <a:p>
            <a:pPr lvl="0"/>
            <a:r>
              <a:rPr lang="en-US"/>
              <a:t>CLICK TO EDIT SUBTITLE</a:t>
            </a:r>
          </a:p>
        </p:txBody>
      </p:sp>
      <p:pic>
        <p:nvPicPr>
          <p:cNvPr id="6" name="Picture 5"/>
          <p:cNvPicPr>
            <a:picLocks noChangeAspect="1"/>
          </p:cNvPicPr>
          <p:nvPr userDrawn="1"/>
        </p:nvPicPr>
        <p:blipFill>
          <a:blip r:embed="rId2"/>
          <a:stretch>
            <a:fillRect/>
          </a:stretch>
        </p:blipFill>
        <p:spPr>
          <a:xfrm>
            <a:off x="3324089" y="4639497"/>
            <a:ext cx="4032448" cy="4438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10">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2" presetClass="entr" presetSubtype="2"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p:tgtEl>
                          <p:spTgt spid="10"/>
                        </p:tgtEl>
                        <p:attrNameLst>
                          <p:attrName>ppt_x</p:attrName>
                        </p:attrNameLst>
                      </p:cBhvr>
                      <p:tavLst>
                        <p:tav tm="0">
                          <p:val>
                            <p:strVal val="#ppt_x+#ppt_w*1.125000"/>
                          </p:val>
                        </p:tav>
                        <p:tav tm="100000">
                          <p:val>
                            <p:strVal val="#ppt_x"/>
                          </p:val>
                        </p:tav>
                      </p:tavLst>
                    </p:anim>
                    <p:animEffect transition="in" filter="wipe(left)">
                      <p:cBhvr>
                        <p:cTn dur="1000"/>
                        <p:tgtEl>
                          <p:spTgt spid="10"/>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Minimal Two">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9485669"/>
            <a:ext cx="24385588" cy="1477328"/>
          </a:xfrm>
          <a:prstGeom prst="rect">
            <a:avLst/>
          </a:prstGeom>
        </p:spPr>
        <p:txBody>
          <a:bodyPr wrap="square" lIns="0" tIns="0" rIns="0" bIns="0">
            <a:spAutoFit/>
          </a:bodyPr>
          <a:lstStyle>
            <a:lvl1pPr marL="0" marR="0" indent="0" algn="ctr" defTabSz="2438462" rtl="0" eaLnBrk="1" fontAlgn="auto" latinLnBrk="0" hangingPunct="1">
              <a:lnSpc>
                <a:spcPct val="100000"/>
              </a:lnSpc>
              <a:spcBef>
                <a:spcPct val="0"/>
              </a:spcBef>
              <a:spcAft>
                <a:spcPts val="0"/>
              </a:spcAft>
              <a:buClrTx/>
              <a:buSzTx/>
              <a:buFontTx/>
              <a:buNone/>
              <a:tabLst>
                <a:tab pos="3641634" algn="l"/>
              </a:tabLst>
              <a:defRPr sz="9600" b="1" i="0" cap="all" baseline="0">
                <a:solidFill>
                  <a:schemeClr val="accent3"/>
                </a:solidFill>
                <a:latin typeface="Public Sans ExtraBold" pitchFamily="2" charset="77"/>
                <a:ea typeface="Public Sans ExtraBold" pitchFamily="2" charset="77"/>
                <a:cs typeface="Public Sans ExtraBold" pitchFamily="2" charset="77"/>
              </a:defRPr>
            </a:lvl1pPr>
          </a:lstStyle>
          <a:p>
            <a:r>
              <a:rPr lang="en-US"/>
              <a:t>CLICK TO EDIT TITLE</a:t>
            </a:r>
            <a:endParaRPr lang="ru-RU"/>
          </a:p>
        </p:txBody>
      </p:sp>
      <p:sp>
        <p:nvSpPr>
          <p:cNvPr id="16" name="Text Placeholder 15"/>
          <p:cNvSpPr>
            <a:spLocks noGrp="1"/>
          </p:cNvSpPr>
          <p:nvPr>
            <p:ph type="body" sz="quarter" idx="10" hasCustomPrompt="1"/>
          </p:nvPr>
        </p:nvSpPr>
        <p:spPr>
          <a:xfrm>
            <a:off x="0" y="10973991"/>
            <a:ext cx="24385588" cy="925894"/>
          </a:xfrm>
          <a:prstGeom prst="rect">
            <a:avLst/>
          </a:prstGeom>
        </p:spPr>
        <p:txBody>
          <a:bodyPr>
            <a:spAutoFit/>
          </a:bodyPr>
          <a:lstStyle>
            <a:lvl1pPr marL="0" indent="0" algn="ctr">
              <a:buNone/>
              <a:defRPr sz="6000" b="0" i="0" cap="all" baseline="0">
                <a:latin typeface="Public Sans" pitchFamily="2" charset="77"/>
                <a:ea typeface="Public Sans" pitchFamily="2" charset="77"/>
                <a:cs typeface="Public Sans" pitchFamily="2" charset="77"/>
              </a:defRPr>
            </a:lvl1pPr>
            <a:lvl2pPr marL="1219229" indent="0" algn="ctr">
              <a:buNone/>
              <a:defRPr b="1" i="0">
                <a:latin typeface="Archivo" charset="0"/>
                <a:ea typeface="Archivo" charset="0"/>
                <a:cs typeface="Archivo" charset="0"/>
              </a:defRPr>
            </a:lvl2pPr>
            <a:lvl3pPr marL="2438461" indent="0" algn="ctr">
              <a:buNone/>
              <a:defRPr b="1" i="0">
                <a:latin typeface="Archivo" charset="0"/>
                <a:ea typeface="Archivo" charset="0"/>
                <a:cs typeface="Archivo" charset="0"/>
              </a:defRPr>
            </a:lvl3pPr>
            <a:lvl4pPr marL="3657692" indent="0" algn="ctr">
              <a:buNone/>
              <a:defRPr b="1" i="0">
                <a:latin typeface="Archivo" charset="0"/>
                <a:ea typeface="Archivo" charset="0"/>
                <a:cs typeface="Archivo" charset="0"/>
              </a:defRPr>
            </a:lvl4pPr>
            <a:lvl5pPr marL="4876922" indent="0" algn="ctr">
              <a:buNone/>
              <a:defRPr b="1" i="0">
                <a:latin typeface="Archivo" charset="0"/>
                <a:ea typeface="Archivo" charset="0"/>
                <a:cs typeface="Archivo" charset="0"/>
              </a:defRPr>
            </a:lvl5pPr>
          </a:lstStyle>
          <a:p>
            <a:pPr lvl="0"/>
            <a:r>
              <a:rPr lang="en-US"/>
              <a:t>CLICK TO EDIT SUBTITLE</a:t>
            </a:r>
          </a:p>
        </p:txBody>
      </p:sp>
      <p:pic>
        <p:nvPicPr>
          <p:cNvPr id="17" name="Picture 16"/>
          <p:cNvPicPr>
            <a:picLocks noChangeAspect="1"/>
          </p:cNvPicPr>
          <p:nvPr userDrawn="1"/>
        </p:nvPicPr>
        <p:blipFill>
          <a:blip r:embed="rId2"/>
          <a:stretch>
            <a:fillRect/>
          </a:stretch>
        </p:blipFill>
        <p:spPr>
          <a:xfrm>
            <a:off x="10176570" y="2826346"/>
            <a:ext cx="4032448" cy="4438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build="p">
        <p:tmplLst>
          <p:tmpl lvl="1">
            <p:tnLst>
              <p:par>
                <p:cTn presetID="42"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1000" fill="hold"/>
                        <p:tgtEl>
                          <p:spTgt spid="1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p:bg>
      <p:bgPr>
        <a:solidFill>
          <a:srgbClr val="FFFFFF">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ADD HEADLINE</a:t>
            </a:r>
          </a:p>
        </p:txBody>
      </p:sp>
      <p:sp>
        <p:nvSpPr>
          <p:cNvPr id="4" name="Text Placeholder 3"/>
          <p:cNvSpPr>
            <a:spLocks noGrp="1"/>
          </p:cNvSpPr>
          <p:nvPr>
            <p:ph type="body" sz="quarter" idx="10" hasCustomPrompt="1"/>
          </p:nvPr>
        </p:nvSpPr>
        <p:spPr>
          <a:xfrm>
            <a:off x="1318989" y="3906466"/>
            <a:ext cx="15554325" cy="830997"/>
          </a:xfrm>
        </p:spPr>
        <p:txBody>
          <a:bodyPr/>
          <a:lstStyle>
            <a:lvl1pPr marL="0" indent="0">
              <a:lnSpc>
                <a:spcPct val="100000"/>
              </a:lnSpc>
              <a:buNone/>
              <a:defRPr sz="5400" b="1" cap="all" baseline="0"/>
            </a:lvl1pPr>
          </a:lstStyle>
          <a:p>
            <a:pPr lvl="0"/>
            <a:r>
              <a:rPr lang="en-US"/>
              <a:t>CLICK TO ADD SUBHEAD</a:t>
            </a:r>
          </a:p>
        </p:txBody>
      </p:sp>
      <p:sp>
        <p:nvSpPr>
          <p:cNvPr id="10" name="Text Placeholder 9"/>
          <p:cNvSpPr>
            <a:spLocks noGrp="1"/>
          </p:cNvSpPr>
          <p:nvPr>
            <p:ph type="body" sz="quarter" idx="11" hasCustomPrompt="1"/>
          </p:nvPr>
        </p:nvSpPr>
        <p:spPr>
          <a:xfrm>
            <a:off x="5711825" y="5922690"/>
            <a:ext cx="15986025" cy="4685065"/>
          </a:xfrm>
        </p:spPr>
        <p:txBody>
          <a:bodyPr/>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baseline="0" smtClean="0">
                <a:effectLst/>
                <a:latin typeface="Public Sans" pitchFamily="2" charset="77"/>
              </a:defRPr>
            </a:lvl1pPr>
          </a:lstStyle>
          <a:p>
            <a:r>
              <a:rPr lang="en-US"/>
              <a:t>Click to add text. </a:t>
            </a:r>
            <a:r>
              <a:rPr lang="en-US" err="1"/>
              <a:t>Laborror</a:t>
            </a:r>
            <a:r>
              <a:rPr lang="en-US"/>
              <a:t> </a:t>
            </a:r>
            <a:r>
              <a:rPr lang="en-US" err="1"/>
              <a:t>eculparum</a:t>
            </a:r>
            <a:r>
              <a:rPr lang="en-US"/>
              <a:t> del in pro </a:t>
            </a:r>
            <a:r>
              <a:rPr lang="en-US" err="1"/>
              <a:t>esed</a:t>
            </a:r>
            <a:r>
              <a:rPr lang="en-US"/>
              <a:t> </a:t>
            </a:r>
            <a:r>
              <a:rPr lang="en-US" err="1"/>
              <a:t>entio</a:t>
            </a:r>
            <a:r>
              <a:rPr lang="en-US"/>
              <a:t>. Name </a:t>
            </a:r>
            <a:r>
              <a:rPr lang="en-US" err="1"/>
              <a:t>ped</a:t>
            </a:r>
            <a:r>
              <a:rPr lang="en-US"/>
              <a:t> </a:t>
            </a:r>
            <a:r>
              <a:rPr lang="en-US" err="1"/>
              <a:t>ea</a:t>
            </a:r>
            <a:r>
              <a:rPr lang="en-US"/>
              <a:t> que </a:t>
            </a:r>
            <a:r>
              <a:rPr lang="en-US" err="1"/>
              <a:t>rehendaepre</a:t>
            </a:r>
            <a:r>
              <a:rPr lang="en-US"/>
              <a:t> </a:t>
            </a:r>
            <a:r>
              <a:rPr lang="en-US" err="1"/>
              <a:t>occus</a:t>
            </a:r>
            <a:r>
              <a:rPr lang="en-US"/>
              <a:t> </a:t>
            </a:r>
            <a:r>
              <a:rPr lang="en-US" err="1"/>
              <a:t>dionem</a:t>
            </a:r>
            <a:r>
              <a:rPr lang="en-US"/>
              <a:t> </a:t>
            </a:r>
            <a:r>
              <a:rPr lang="en-US" err="1"/>
              <a:t>quatecta</a:t>
            </a:r>
            <a:r>
              <a:rPr lang="en-US"/>
              <a:t> qui </a:t>
            </a:r>
            <a:r>
              <a:rPr lang="en-US" err="1"/>
              <a:t>bea</a:t>
            </a:r>
            <a:r>
              <a:rPr lang="en-US"/>
              <a:t> </a:t>
            </a:r>
            <a:r>
              <a:rPr lang="en-US" err="1"/>
              <a:t>voloriassus</a:t>
            </a:r>
            <a:r>
              <a:rPr lang="en-US"/>
              <a:t> </a:t>
            </a:r>
            <a:r>
              <a:rPr lang="en-US" err="1"/>
              <a:t>ilibusa</a:t>
            </a:r>
            <a:r>
              <a:rPr lang="en-US"/>
              <a:t> </a:t>
            </a:r>
            <a:r>
              <a:rPr lang="en-US" err="1"/>
              <a:t>velenecto</a:t>
            </a:r>
            <a:r>
              <a:rPr lang="en-US"/>
              <a:t> </a:t>
            </a:r>
            <a:r>
              <a:rPr lang="en-US" err="1"/>
              <a:t>imus</a:t>
            </a:r>
            <a:r>
              <a:rPr lang="en-US"/>
              <a:t>, </a:t>
            </a:r>
            <a:r>
              <a:rPr lang="en-US" err="1"/>
              <a:t>ut</a:t>
            </a:r>
            <a:r>
              <a:rPr lang="en-US"/>
              <a:t> </a:t>
            </a:r>
            <a:r>
              <a:rPr lang="en-US" err="1"/>
              <a:t>hariaestiis</a:t>
            </a:r>
            <a:r>
              <a:rPr lang="en-US"/>
              <a:t> </a:t>
            </a:r>
            <a:r>
              <a:rPr lang="en-US" err="1"/>
              <a:t>eosapidunt</a:t>
            </a:r>
            <a:r>
              <a:rPr lang="en-US"/>
              <a:t> quam </a:t>
            </a:r>
            <a:r>
              <a:rPr lang="en-US" err="1"/>
              <a:t>suntiusdae</a:t>
            </a:r>
            <a:r>
              <a:rPr lang="en-US"/>
              <a:t> </a:t>
            </a:r>
            <a:r>
              <a:rPr lang="en-US" err="1"/>
              <a:t>nihicidem</a:t>
            </a:r>
            <a:r>
              <a:rPr lang="en-US"/>
              <a:t> rem. </a:t>
            </a:r>
            <a:r>
              <a:rPr lang="en-US" err="1"/>
              <a:t>Ut</a:t>
            </a:r>
            <a:r>
              <a:rPr lang="en-US"/>
              <a:t> lam, </a:t>
            </a:r>
            <a:r>
              <a:rPr lang="en-US" err="1"/>
              <a:t>odi</a:t>
            </a:r>
            <a:r>
              <a:rPr lang="en-US"/>
              <a:t> id </a:t>
            </a:r>
            <a:r>
              <a:rPr lang="en-US" err="1"/>
              <a:t>ea</a:t>
            </a:r>
            <a:r>
              <a:rPr lang="en-US"/>
              <a:t> sit et </a:t>
            </a:r>
            <a:r>
              <a:rPr lang="en-US" err="1"/>
              <a:t>laut</a:t>
            </a:r>
            <a:r>
              <a:rPr lang="en-US"/>
              <a:t> </a:t>
            </a:r>
            <a:r>
              <a:rPr lang="en-US" err="1"/>
              <a:t>aut</a:t>
            </a:r>
            <a:r>
              <a:rPr lang="en-US"/>
              <a:t> </a:t>
            </a:r>
            <a:r>
              <a:rPr lang="en-US" err="1"/>
              <a:t>lique</a:t>
            </a:r>
            <a:r>
              <a:rPr lang="en-US"/>
              <a:t> quid </a:t>
            </a:r>
            <a:r>
              <a:rPr lang="en-US" err="1"/>
              <a:t>modiae</a:t>
            </a:r>
            <a:r>
              <a:rPr lang="en-US"/>
              <a:t> </a:t>
            </a:r>
            <a:r>
              <a:rPr lang="en-US" err="1"/>
              <a:t>endi</a:t>
            </a:r>
            <a:r>
              <a:rPr lang="en-US"/>
              <a:t> </a:t>
            </a:r>
            <a:r>
              <a:rPr lang="en-US" err="1"/>
              <a:t>vitem</a:t>
            </a:r>
            <a:r>
              <a:rPr lang="en-US"/>
              <a:t> </a:t>
            </a:r>
            <a:r>
              <a:rPr lang="en-US" err="1"/>
              <a:t>volorit</a:t>
            </a:r>
            <a:r>
              <a:rPr lang="en-US"/>
              <a:t> </a:t>
            </a:r>
            <a:r>
              <a:rPr lang="en-US" err="1"/>
              <a:t>iorem</a:t>
            </a:r>
            <a:r>
              <a:rPr lang="en-US"/>
              <a:t>. Bea </a:t>
            </a:r>
            <a:r>
              <a:rPr lang="en-US" err="1"/>
              <a:t>cus</a:t>
            </a:r>
            <a:r>
              <a:rPr lang="en-US"/>
              <a:t> </a:t>
            </a:r>
            <a:r>
              <a:rPr lang="en-US" err="1"/>
              <a:t>eatis</a:t>
            </a:r>
            <a:r>
              <a:rPr lang="en-US"/>
              <a:t> </a:t>
            </a:r>
            <a:r>
              <a:rPr lang="en-US" err="1"/>
              <a:t>aut</a:t>
            </a:r>
            <a:r>
              <a:rPr lang="en-US"/>
              <a:t> </a:t>
            </a:r>
            <a:r>
              <a:rPr lang="en-US" err="1"/>
              <a:t>accus</a:t>
            </a:r>
            <a:r>
              <a:rPr lang="en-US"/>
              <a:t>, ne </a:t>
            </a:r>
            <a:r>
              <a:rPr lang="en-US" err="1"/>
              <a:t>molenda</a:t>
            </a:r>
            <a:r>
              <a:rPr lang="en-US"/>
              <a:t> </a:t>
            </a:r>
            <a:r>
              <a:rPr lang="en-US" err="1"/>
              <a:t>invelit</a:t>
            </a:r>
            <a:r>
              <a:rPr lang="en-US"/>
              <a:t> </a:t>
            </a:r>
            <a:r>
              <a:rPr lang="en-US" err="1"/>
              <a:t>iurepudae</a:t>
            </a:r>
            <a:r>
              <a:rPr lang="en-US"/>
              <a:t> </a:t>
            </a:r>
            <a:r>
              <a:rPr lang="en-US" err="1"/>
              <a:t>maximin</a:t>
            </a:r>
            <a:r>
              <a:rPr lang="en-US"/>
              <a:t> </a:t>
            </a:r>
            <a:r>
              <a:rPr lang="en-US" err="1"/>
              <a:t>imagnate</a:t>
            </a:r>
            <a:r>
              <a:rPr lang="en-US"/>
              <a:t> </a:t>
            </a:r>
            <a:r>
              <a:rPr lang="en-US" err="1"/>
              <a:t>officima</a:t>
            </a:r>
            <a:r>
              <a:rPr lang="en-US"/>
              <a:t> </a:t>
            </a:r>
            <a:r>
              <a:rPr lang="en-US" err="1"/>
              <a:t>corruptas</a:t>
            </a:r>
            <a:r>
              <a:rPr lang="en-US"/>
              <a:t> </a:t>
            </a:r>
            <a:r>
              <a:rPr lang="en-US" err="1"/>
              <a:t>simoditam</a:t>
            </a:r>
            <a:r>
              <a:rPr lang="en-US"/>
              <a:t> </a:t>
            </a:r>
            <a:r>
              <a:rPr lang="en-US" err="1"/>
              <a:t>repersp</a:t>
            </a:r>
            <a:r>
              <a:rPr lang="en-US"/>
              <a:t> </a:t>
            </a:r>
            <a:r>
              <a:rPr lang="en-US" err="1"/>
              <a:t>erumenimi</a:t>
            </a:r>
            <a:r>
              <a:rPr lang="en-US"/>
              <a:t>, </a:t>
            </a:r>
            <a:r>
              <a:rPr lang="en-US" err="1"/>
              <a:t>sitate</a:t>
            </a:r>
            <a:r>
              <a:rPr lang="en-US"/>
              <a:t> </a:t>
            </a:r>
            <a:r>
              <a:rPr lang="en-US" err="1"/>
              <a:t>vel</a:t>
            </a:r>
            <a:r>
              <a:rPr lang="en-US"/>
              <a:t> </a:t>
            </a:r>
            <a:r>
              <a:rPr lang="en-US" err="1"/>
              <a:t>maio</a:t>
            </a:r>
            <a:r>
              <a:rPr lang="en-US"/>
              <a:t>. </a:t>
            </a:r>
            <a:r>
              <a:rPr lang="en-US" err="1"/>
              <a:t>Incias</a:t>
            </a:r>
            <a:r>
              <a:rPr lang="en-US"/>
              <a:t> et </a:t>
            </a:r>
            <a:r>
              <a:rPr lang="en-US" err="1"/>
              <a:t>volupta</a:t>
            </a:r>
            <a:r>
              <a:rPr lang="en-US"/>
              <a:t> </a:t>
            </a:r>
            <a:r>
              <a:rPr lang="en-US" err="1"/>
              <a:t>ecestet</a:t>
            </a:r>
            <a:r>
              <a:rPr lang="en-US"/>
              <a:t>, </a:t>
            </a:r>
            <a:r>
              <a:rPr lang="en-US" err="1"/>
              <a:t>aut</a:t>
            </a:r>
            <a:r>
              <a:rPr lang="en-US"/>
              <a:t> </a:t>
            </a:r>
            <a:r>
              <a:rPr lang="en-US" err="1"/>
              <a:t>eum</a:t>
            </a:r>
            <a:r>
              <a:rPr lang="en-US"/>
              <a:t> am </a:t>
            </a:r>
            <a:r>
              <a:rPr lang="en-US" err="1"/>
              <a:t>ipic</a:t>
            </a:r>
            <a:r>
              <a:rPr lang="en-US"/>
              <a:t> tempore </a:t>
            </a:r>
            <a:r>
              <a:rPr lang="en-US" err="1"/>
              <a:t>explandam</a:t>
            </a:r>
            <a:r>
              <a:rPr lang="en-US"/>
              <a:t>. </a:t>
            </a:r>
          </a:p>
        </p:txBody>
      </p:sp>
      <p:sp>
        <p:nvSpPr>
          <p:cNvPr id="5" name="Text Placeholder 4"/>
          <p:cNvSpPr>
            <a:spLocks noGrp="1"/>
          </p:cNvSpPr>
          <p:nvPr>
            <p:ph type="body" sz="quarter" idx="12" hasCustomPrompt="1"/>
          </p:nvPr>
        </p:nvSpPr>
        <p:spPr>
          <a:xfrm>
            <a:off x="5711825" y="10882058"/>
            <a:ext cx="6933406" cy="607795"/>
          </a:xfrm>
        </p:spPr>
        <p:txBody>
          <a:bodyPr/>
          <a:lstStyle>
            <a:lvl1pPr marL="457200" indent="-457200">
              <a:buFontTx/>
              <a:buBlip>
                <a:blip r:embed="rId2"/>
              </a:buBlip>
              <a:defRPr/>
            </a:lvl1pPr>
          </a:lstStyle>
          <a:p>
            <a:pPr lvl="0"/>
            <a:r>
              <a:rPr lang="en-US"/>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8" name="Text Placeholder 9"/>
          <p:cNvSpPr>
            <a:spLocks noGrp="1"/>
          </p:cNvSpPr>
          <p:nvPr>
            <p:ph type="body" sz="quarter" idx="11" hasCustomPrompt="1"/>
          </p:nvPr>
        </p:nvSpPr>
        <p:spPr>
          <a:xfrm>
            <a:off x="5711825" y="5922690"/>
            <a:ext cx="16706105" cy="4757713"/>
          </a:xfrm>
        </p:spPr>
        <p:txBody>
          <a:bodyPr numCol="2" spcCol="914400"/>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baseline="0" smtClean="0">
                <a:effectLst/>
                <a:latin typeface="Public Sans" pitchFamily="2" charset="77"/>
              </a:defRPr>
            </a:lvl1pPr>
          </a:lstStyle>
          <a:p>
            <a:r>
              <a:rPr lang="en-US"/>
              <a:t>Click to add text. </a:t>
            </a:r>
            <a:r>
              <a:rPr lang="en-US" err="1"/>
              <a:t>Laborror</a:t>
            </a:r>
            <a:r>
              <a:rPr lang="en-US"/>
              <a:t> </a:t>
            </a:r>
            <a:r>
              <a:rPr lang="en-US" err="1"/>
              <a:t>eculparum</a:t>
            </a:r>
            <a:r>
              <a:rPr lang="en-US"/>
              <a:t> del in pro </a:t>
            </a:r>
            <a:r>
              <a:rPr lang="en-US" err="1"/>
              <a:t>esed</a:t>
            </a:r>
            <a:r>
              <a:rPr lang="en-US"/>
              <a:t> </a:t>
            </a:r>
            <a:r>
              <a:rPr lang="en-US" err="1"/>
              <a:t>entio</a:t>
            </a:r>
            <a:r>
              <a:rPr lang="en-US"/>
              <a:t>. Name </a:t>
            </a:r>
            <a:r>
              <a:rPr lang="en-US" err="1"/>
              <a:t>ped</a:t>
            </a:r>
            <a:r>
              <a:rPr lang="en-US"/>
              <a:t> </a:t>
            </a:r>
            <a:r>
              <a:rPr lang="en-US" err="1"/>
              <a:t>ea</a:t>
            </a:r>
            <a:r>
              <a:rPr lang="en-US"/>
              <a:t> que </a:t>
            </a:r>
            <a:r>
              <a:rPr lang="en-US" err="1"/>
              <a:t>rehendaepre</a:t>
            </a:r>
            <a:r>
              <a:rPr lang="en-US"/>
              <a:t> </a:t>
            </a:r>
            <a:r>
              <a:rPr lang="en-US" err="1"/>
              <a:t>occus</a:t>
            </a:r>
            <a:r>
              <a:rPr lang="en-US"/>
              <a:t> </a:t>
            </a:r>
            <a:r>
              <a:rPr lang="en-US" err="1"/>
              <a:t>dionem</a:t>
            </a:r>
            <a:r>
              <a:rPr lang="en-US"/>
              <a:t> </a:t>
            </a:r>
            <a:r>
              <a:rPr lang="en-US" err="1"/>
              <a:t>quatecta</a:t>
            </a:r>
            <a:r>
              <a:rPr lang="en-US"/>
              <a:t> qui </a:t>
            </a:r>
            <a:r>
              <a:rPr lang="en-US" err="1"/>
              <a:t>bea</a:t>
            </a:r>
            <a:r>
              <a:rPr lang="en-US"/>
              <a:t> </a:t>
            </a:r>
            <a:r>
              <a:rPr lang="en-US" err="1"/>
              <a:t>voloriassus</a:t>
            </a:r>
            <a:r>
              <a:rPr lang="en-US"/>
              <a:t> </a:t>
            </a:r>
            <a:r>
              <a:rPr lang="en-US" err="1"/>
              <a:t>ilibusa</a:t>
            </a:r>
            <a:r>
              <a:rPr lang="en-US"/>
              <a:t> </a:t>
            </a:r>
            <a:r>
              <a:rPr lang="en-US" err="1"/>
              <a:t>suntiusdae</a:t>
            </a:r>
            <a:r>
              <a:rPr lang="en-US"/>
              <a:t> </a:t>
            </a:r>
            <a:r>
              <a:rPr lang="en-US" err="1"/>
              <a:t>nihicidem</a:t>
            </a:r>
            <a:r>
              <a:rPr lang="en-US"/>
              <a:t> rem. Bea </a:t>
            </a:r>
            <a:r>
              <a:rPr lang="en-US" err="1"/>
              <a:t>cus</a:t>
            </a:r>
            <a:r>
              <a:rPr lang="en-US"/>
              <a:t> </a:t>
            </a:r>
            <a:r>
              <a:rPr lang="en-US" err="1"/>
              <a:t>eatis</a:t>
            </a:r>
            <a:r>
              <a:rPr lang="en-US"/>
              <a:t> </a:t>
            </a:r>
            <a:r>
              <a:rPr lang="en-US" err="1"/>
              <a:t>aut</a:t>
            </a:r>
            <a:r>
              <a:rPr lang="en-US"/>
              <a:t> </a:t>
            </a:r>
            <a:r>
              <a:rPr lang="en-US" err="1"/>
              <a:t>accus</a:t>
            </a:r>
            <a:r>
              <a:rPr lang="en-US"/>
              <a:t>, ne </a:t>
            </a:r>
            <a:r>
              <a:rPr lang="en-US" err="1"/>
              <a:t>molenda</a:t>
            </a:r>
            <a:r>
              <a:rPr lang="en-US"/>
              <a:t> </a:t>
            </a:r>
            <a:r>
              <a:rPr lang="en-US" err="1"/>
              <a:t>invelit</a:t>
            </a:r>
            <a:r>
              <a:rPr lang="en-US"/>
              <a:t> </a:t>
            </a:r>
            <a:r>
              <a:rPr lang="en-US" err="1"/>
              <a:t>iurepudae</a:t>
            </a:r>
            <a:r>
              <a:rPr lang="en-US"/>
              <a:t> </a:t>
            </a:r>
            <a:r>
              <a:rPr lang="en-US" err="1"/>
              <a:t>maximin</a:t>
            </a:r>
            <a:r>
              <a:rPr lang="en-US"/>
              <a:t> </a:t>
            </a:r>
            <a:r>
              <a:rPr lang="en-US" err="1"/>
              <a:t>imagnate</a:t>
            </a:r>
            <a:r>
              <a:rPr lang="en-US"/>
              <a:t> </a:t>
            </a:r>
            <a:r>
              <a:rPr lang="en-US" err="1"/>
              <a:t>officima</a:t>
            </a:r>
            <a:r>
              <a:rPr lang="en-US"/>
              <a:t> </a:t>
            </a:r>
            <a:r>
              <a:rPr lang="en-US" err="1"/>
              <a:t>corruptas</a:t>
            </a:r>
            <a:r>
              <a:rPr lang="en-US"/>
              <a:t> </a:t>
            </a:r>
            <a:r>
              <a:rPr lang="en-US" err="1"/>
              <a:t>simoditam</a:t>
            </a:r>
            <a:r>
              <a:rPr lang="en-US"/>
              <a:t> </a:t>
            </a:r>
            <a:r>
              <a:rPr lang="en-US" err="1"/>
              <a:t>repersp</a:t>
            </a:r>
            <a:r>
              <a:rPr lang="en-US"/>
              <a:t> </a:t>
            </a:r>
            <a:r>
              <a:rPr lang="en-US" err="1"/>
              <a:t>erumenimi</a:t>
            </a:r>
            <a:r>
              <a:rPr lang="en-US"/>
              <a:t>, </a:t>
            </a:r>
            <a:r>
              <a:rPr lang="en-US" err="1"/>
              <a:t>sitate</a:t>
            </a:r>
            <a:r>
              <a:rPr lang="en-US"/>
              <a:t> </a:t>
            </a:r>
            <a:r>
              <a:rPr lang="en-US" err="1"/>
              <a:t>vel</a:t>
            </a:r>
            <a:r>
              <a:rPr lang="en-US"/>
              <a:t> </a:t>
            </a:r>
            <a:r>
              <a:rPr lang="en-US" err="1"/>
              <a:t>maio</a:t>
            </a:r>
            <a:r>
              <a:rPr lang="en-US"/>
              <a:t>. </a:t>
            </a:r>
            <a:r>
              <a:rPr lang="en-US" err="1"/>
              <a:t>Incias</a:t>
            </a:r>
            <a:r>
              <a:rPr lang="en-US"/>
              <a:t> et </a:t>
            </a:r>
            <a:r>
              <a:rPr lang="en-US" err="1"/>
              <a:t>volupta</a:t>
            </a:r>
            <a:r>
              <a:rPr lang="en-US"/>
              <a:t> </a:t>
            </a:r>
            <a:r>
              <a:rPr lang="en-US" err="1"/>
              <a:t>ecestet</a:t>
            </a:r>
            <a:r>
              <a:rPr lang="en-US"/>
              <a:t>, </a:t>
            </a:r>
            <a:r>
              <a:rPr lang="en-US" err="1"/>
              <a:t>aut</a:t>
            </a:r>
            <a:r>
              <a:rPr lang="en-US"/>
              <a:t> </a:t>
            </a:r>
            <a:r>
              <a:rPr lang="en-US" err="1"/>
              <a:t>eum</a:t>
            </a:r>
            <a:r>
              <a:rPr lang="en-US"/>
              <a:t> am </a:t>
            </a:r>
            <a:r>
              <a:rPr lang="en-US" err="1"/>
              <a:t>ipic</a:t>
            </a:r>
            <a:r>
              <a:rPr lang="en-US"/>
              <a:t> tempore </a:t>
            </a:r>
            <a:r>
              <a:rPr lang="en-US" err="1"/>
              <a:t>explandam</a:t>
            </a:r>
            <a:r>
              <a:rPr lang="en-US"/>
              <a:t> arum </a:t>
            </a:r>
            <a:r>
              <a:rPr lang="en-US" err="1"/>
              <a:t>sapicimus</a:t>
            </a:r>
            <a:r>
              <a:rPr lang="en-US"/>
              <a:t> </a:t>
            </a:r>
            <a:r>
              <a:rPr lang="en-US" err="1"/>
              <a:t>apidi</a:t>
            </a:r>
            <a:r>
              <a:rPr lang="en-US"/>
              <a:t> </a:t>
            </a:r>
            <a:r>
              <a:rPr lang="en-US" err="1"/>
              <a:t>occates</a:t>
            </a:r>
            <a:r>
              <a:rPr lang="en-US"/>
              <a:t> quae ne </a:t>
            </a:r>
            <a:r>
              <a:rPr lang="en-US" err="1"/>
              <a:t>porem</a:t>
            </a:r>
            <a:r>
              <a:rPr lang="en-US"/>
              <a:t> </a:t>
            </a:r>
            <a:r>
              <a:rPr lang="en-US" err="1"/>
              <a:t>quis</a:t>
            </a:r>
            <a:r>
              <a:rPr lang="en-US"/>
              <a:t> sum quae et et </a:t>
            </a:r>
            <a:r>
              <a:rPr lang="en-US" err="1"/>
              <a:t>libus</a:t>
            </a:r>
            <a:r>
              <a:rPr lang="en-US"/>
              <a:t> </a:t>
            </a:r>
            <a:r>
              <a:rPr lang="en-US" err="1"/>
              <a:t>quis</a:t>
            </a:r>
            <a:r>
              <a:rPr lang="en-US"/>
              <a:t> et lit </a:t>
            </a:r>
            <a:r>
              <a:rPr lang="en-US" err="1"/>
              <a:t>repra</a:t>
            </a:r>
            <a:r>
              <a:rPr lang="en-US"/>
              <a:t> </a:t>
            </a:r>
            <a:r>
              <a:rPr lang="en-US" err="1"/>
              <a:t>nat</a:t>
            </a:r>
            <a:r>
              <a:rPr lang="en-US"/>
              <a:t> </a:t>
            </a:r>
            <a:r>
              <a:rPr lang="en-US" err="1"/>
              <a:t>ventios</a:t>
            </a:r>
            <a:r>
              <a:rPr lang="en-US"/>
              <a:t> </a:t>
            </a:r>
            <a:r>
              <a:rPr lang="en-US" err="1"/>
              <a:t>nonsectatio</a:t>
            </a:r>
            <a:r>
              <a:rPr lang="en-US"/>
              <a:t> </a:t>
            </a:r>
            <a:r>
              <a:rPr lang="en-US" err="1"/>
              <a:t>venis</a:t>
            </a:r>
            <a:r>
              <a:rPr lang="en-US"/>
              <a:t> ate non nus.</a:t>
            </a:r>
          </a:p>
        </p:txBody>
      </p:sp>
      <p:sp>
        <p:nvSpPr>
          <p:cNvPr id="5" name="Title 1"/>
          <p:cNvSpPr>
            <a:spLocks noGrp="1"/>
          </p:cNvSpPr>
          <p:nvPr>
            <p:ph type="title" hasCustomPrompt="1"/>
          </p:nvPr>
        </p:nvSpPr>
        <p:spPr>
          <a:xfrm>
            <a:off x="1292454" y="2521471"/>
            <a:ext cx="21032788" cy="1218282"/>
          </a:xfrm>
        </p:spPr>
        <p:txBody>
          <a:bodyPr/>
          <a:lstStyle/>
          <a:p>
            <a:r>
              <a:rPr lang="en-US"/>
              <a:t>CLICK TO ADD HEADLINE</a:t>
            </a:r>
          </a:p>
        </p:txBody>
      </p:sp>
      <p:sp>
        <p:nvSpPr>
          <p:cNvPr id="6" name="Text Placeholder 3"/>
          <p:cNvSpPr>
            <a:spLocks noGrp="1"/>
          </p:cNvSpPr>
          <p:nvPr>
            <p:ph type="body" sz="quarter" idx="10" hasCustomPrompt="1"/>
          </p:nvPr>
        </p:nvSpPr>
        <p:spPr>
          <a:xfrm>
            <a:off x="1318989" y="3906466"/>
            <a:ext cx="15554325" cy="830997"/>
          </a:xfrm>
        </p:spPr>
        <p:txBody>
          <a:bodyPr/>
          <a:lstStyle>
            <a:lvl1pPr marL="0" indent="0">
              <a:lnSpc>
                <a:spcPct val="100000"/>
              </a:lnSpc>
              <a:buNone/>
              <a:defRPr sz="5400" b="1" cap="all" baseline="0"/>
            </a:lvl1pPr>
          </a:lstStyle>
          <a:p>
            <a:pPr lvl="0"/>
            <a:r>
              <a:rPr lang="en-US"/>
              <a:t>CLICK TO ADD SUBHEAD</a:t>
            </a:r>
          </a:p>
        </p:txBody>
      </p:sp>
      <p:sp>
        <p:nvSpPr>
          <p:cNvPr id="7" name="Text Placeholder 4"/>
          <p:cNvSpPr>
            <a:spLocks noGrp="1"/>
          </p:cNvSpPr>
          <p:nvPr>
            <p:ph type="body" sz="quarter" idx="12" hasCustomPrompt="1"/>
          </p:nvPr>
        </p:nvSpPr>
        <p:spPr>
          <a:xfrm>
            <a:off x="5711825" y="11432599"/>
            <a:ext cx="6933406" cy="607795"/>
          </a:xfrm>
        </p:spPr>
        <p:txBody>
          <a:bodyPr/>
          <a:lstStyle>
            <a:lvl1pPr marL="457200" indent="-457200">
              <a:buFontTx/>
              <a:buBlip>
                <a:blip r:embed="rId2"/>
              </a:buBlip>
              <a:defRPr/>
            </a:lvl1pPr>
          </a:lstStyle>
          <a:p>
            <a:pPr lvl="0"/>
            <a:r>
              <a:rPr lang="en-US"/>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12120786" y="4381773"/>
            <a:ext cx="8428162" cy="2693045"/>
          </a:xfrm>
          <a:prstGeom prst="rect">
            <a:avLst/>
          </a:prstGeom>
        </p:spPr>
        <p:txBody>
          <a:bodyPr vert="horz" wrap="square" lIns="0" tIns="0" rIns="0" bIns="0" rtlCol="0" anchor="ctr">
            <a:spAutoFit/>
          </a:bodyPr>
          <a:lstStyle/>
          <a:p>
            <a:pPr lvl="0"/>
            <a:r>
              <a:rPr lang="en-US"/>
              <a:t>CLICK TO EDIT TITLE</a:t>
            </a:r>
          </a:p>
        </p:txBody>
      </p:sp>
      <p:sp>
        <p:nvSpPr>
          <p:cNvPr id="10" name="Text Placeholder 5"/>
          <p:cNvSpPr txBox="1">
            <a:spLocks/>
          </p:cNvSpPr>
          <p:nvPr userDrawn="1"/>
        </p:nvSpPr>
        <p:spPr>
          <a:xfrm>
            <a:off x="12120786" y="7434858"/>
            <a:ext cx="8428162" cy="1800200"/>
          </a:xfrm>
          <a:prstGeom prst="rect">
            <a:avLst/>
          </a:prstGeom>
        </p:spPr>
        <p:txBody>
          <a:bodyPr/>
          <a:lstStyle>
            <a:lvl1pPr marL="0" indent="0" algn="l" defTabSz="914400" rtl="0" eaLnBrk="1" latinLnBrk="0" hangingPunct="1">
              <a:lnSpc>
                <a:spcPts val="6500"/>
              </a:lnSpc>
              <a:spcBef>
                <a:spcPts val="1000"/>
              </a:spcBef>
              <a:buFont typeface="Arial"/>
              <a:buNone/>
              <a:defRPr sz="6000" b="1" i="0" kern="1200" baseline="0">
                <a:solidFill>
                  <a:schemeClr val="tx1"/>
                </a:solidFill>
                <a:latin typeface="Archivo" charset="0"/>
                <a:ea typeface="Archivo" charset="0"/>
                <a:cs typeface="Archivo"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5400" b="0" i="0">
                <a:latin typeface="Public Sans Medium" pitchFamily="2" charset="77"/>
              </a:rPr>
              <a:t>CLICK TO EDIT SUBTITLE</a:t>
            </a:r>
          </a:p>
        </p:txBody>
      </p:sp>
    </p:spTree>
    <p:extLst>
      <p:ext uri="{BB962C8B-B14F-4D97-AF65-F5344CB8AC3E}">
        <p14:creationId xmlns:p14="http://schemas.microsoft.com/office/powerpoint/2010/main" val="81283373"/>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0" r:id="rId3"/>
    <p:sldLayoutId id="2147484309" r:id="rId4"/>
    <p:sldLayoutId id="2147484348" r:id="rId5"/>
    <p:sldLayoutId id="2147484346" r:id="rId6"/>
    <p:sldLayoutId id="214748434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ts val="10500"/>
        </a:lnSpc>
        <a:spcBef>
          <a:spcPct val="0"/>
        </a:spcBef>
        <a:buNone/>
        <a:defRPr lang="en-US" sz="9600" b="1" i="0" kern="1200" dirty="0" smtClean="0">
          <a:solidFill>
            <a:schemeClr val="tx1"/>
          </a:solidFill>
          <a:latin typeface="Public Sans Black" pitchFamily="2" charset="77"/>
          <a:ea typeface="Public Sans Black" pitchFamily="2" charset="77"/>
          <a:cs typeface="Public Sans Black" pitchFamily="2" charset="77"/>
        </a:defRPr>
      </a:lvl1pPr>
    </p:titleStyle>
    <p:bodyStyle>
      <a:lvl1pPr marL="0" indent="0" algn="l" defTabSz="914400" rtl="0" eaLnBrk="1" latinLnBrk="0" hangingPunct="1">
        <a:lnSpc>
          <a:spcPts val="6500"/>
        </a:lnSpc>
        <a:spcBef>
          <a:spcPts val="1000"/>
        </a:spcBef>
        <a:buFont typeface="Arial"/>
        <a:buNone/>
        <a:defRPr sz="6000" b="1" kern="1200" baseline="0">
          <a:solidFill>
            <a:schemeClr val="tx1"/>
          </a:solidFill>
          <a:latin typeface="Archivo Black" charset="0"/>
          <a:ea typeface="Archivo Black" charset="0"/>
          <a:cs typeface="Archivo Black"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3" name="Title Placeholder 2"/>
          <p:cNvSpPr>
            <a:spLocks noGrp="1"/>
          </p:cNvSpPr>
          <p:nvPr>
            <p:ph type="title"/>
          </p:nvPr>
        </p:nvSpPr>
        <p:spPr>
          <a:xfrm>
            <a:off x="1292454" y="2521471"/>
            <a:ext cx="21032788" cy="1218282"/>
          </a:xfrm>
          <a:prstGeom prst="rect">
            <a:avLst/>
          </a:prstGeom>
        </p:spPr>
        <p:txBody>
          <a:bodyPr vert="horz" lIns="0" tIns="0" rIns="0" bIns="0" rtlCol="0" anchor="t" anchorCtr="0">
            <a:spAutoFit/>
          </a:bodyPr>
          <a:lstStyle/>
          <a:p>
            <a:r>
              <a:rPr lang="en-US"/>
              <a:t>CLICK TO ADD HEADLINE</a:t>
            </a:r>
          </a:p>
        </p:txBody>
      </p:sp>
      <p:sp>
        <p:nvSpPr>
          <p:cNvPr id="4" name="Text Placeholder 3"/>
          <p:cNvSpPr>
            <a:spLocks noGrp="1"/>
          </p:cNvSpPr>
          <p:nvPr>
            <p:ph type="body" idx="1"/>
          </p:nvPr>
        </p:nvSpPr>
        <p:spPr>
          <a:xfrm>
            <a:off x="1292454" y="4482530"/>
            <a:ext cx="21032788" cy="46807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3393852"/>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2" r:id="rId4"/>
    <p:sldLayoutId id="2147484323" r:id="rId5"/>
    <p:sldLayoutId id="214748432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2438462" rtl="0" eaLnBrk="1" latinLnBrk="0" hangingPunct="1">
        <a:lnSpc>
          <a:spcPts val="9500"/>
        </a:lnSpc>
        <a:spcBef>
          <a:spcPct val="0"/>
        </a:spcBef>
        <a:buNone/>
        <a:defRPr sz="9000" b="1" i="0" kern="1200" cap="all" baseline="0">
          <a:solidFill>
            <a:schemeClr val="tx1"/>
          </a:solidFill>
          <a:latin typeface="Public Sans ExtraBold" pitchFamily="2" charset="77"/>
          <a:ea typeface="Public Sans ExtraBold" pitchFamily="2" charset="77"/>
          <a:cs typeface="Public Sans ExtraBold" pitchFamily="2" charset="77"/>
        </a:defRPr>
      </a:lvl1pPr>
    </p:titleStyle>
    <p:bodyStyle>
      <a:lvl1pPr marL="457200" indent="-4572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1pPr>
      <a:lvl2pPr marL="91440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2pPr>
      <a:lvl3pPr marL="146304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3pPr>
      <a:lvl4pPr marL="210312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4pPr>
      <a:lvl5pPr marL="265176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5pPr>
      <a:lvl6pPr marL="6705767"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4998"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229"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460"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p:bodyStyle>
    <p:otherStyle>
      <a:defPPr>
        <a:defRPr lang="ru-RU"/>
      </a:defPPr>
      <a:lvl1pPr marL="0" algn="l" defTabSz="2438462" rtl="0" eaLnBrk="1" latinLnBrk="0" hangingPunct="1">
        <a:defRPr sz="4800" kern="1200">
          <a:solidFill>
            <a:schemeClr val="tx1"/>
          </a:solidFill>
          <a:latin typeface="+mn-lt"/>
          <a:ea typeface="+mn-ea"/>
          <a:cs typeface="+mn-cs"/>
        </a:defRPr>
      </a:lvl1pPr>
      <a:lvl2pPr marL="1219231" algn="l" defTabSz="2438462" rtl="0" eaLnBrk="1" latinLnBrk="0" hangingPunct="1">
        <a:defRPr sz="4800" kern="1200">
          <a:solidFill>
            <a:schemeClr val="tx1"/>
          </a:solidFill>
          <a:latin typeface="+mn-lt"/>
          <a:ea typeface="+mn-ea"/>
          <a:cs typeface="+mn-cs"/>
        </a:defRPr>
      </a:lvl2pPr>
      <a:lvl3pPr marL="2438462" algn="l" defTabSz="2438462" rtl="0" eaLnBrk="1" latinLnBrk="0" hangingPunct="1">
        <a:defRPr sz="4800" kern="1200">
          <a:solidFill>
            <a:schemeClr val="tx1"/>
          </a:solidFill>
          <a:latin typeface="+mn-lt"/>
          <a:ea typeface="+mn-ea"/>
          <a:cs typeface="+mn-cs"/>
        </a:defRPr>
      </a:lvl3pPr>
      <a:lvl4pPr marL="3657691" algn="l" defTabSz="2438462" rtl="0" eaLnBrk="1" latinLnBrk="0" hangingPunct="1">
        <a:defRPr sz="4800" kern="1200">
          <a:solidFill>
            <a:schemeClr val="tx1"/>
          </a:solidFill>
          <a:latin typeface="+mn-lt"/>
          <a:ea typeface="+mn-ea"/>
          <a:cs typeface="+mn-cs"/>
        </a:defRPr>
      </a:lvl4pPr>
      <a:lvl5pPr marL="4876922" algn="l" defTabSz="2438462" rtl="0" eaLnBrk="1" latinLnBrk="0" hangingPunct="1">
        <a:defRPr sz="4800" kern="1200">
          <a:solidFill>
            <a:schemeClr val="tx1"/>
          </a:solidFill>
          <a:latin typeface="+mn-lt"/>
          <a:ea typeface="+mn-ea"/>
          <a:cs typeface="+mn-cs"/>
        </a:defRPr>
      </a:lvl5pPr>
      <a:lvl6pPr marL="6096153" algn="l" defTabSz="2438462" rtl="0" eaLnBrk="1" latinLnBrk="0" hangingPunct="1">
        <a:defRPr sz="4800" kern="1200">
          <a:solidFill>
            <a:schemeClr val="tx1"/>
          </a:solidFill>
          <a:latin typeface="+mn-lt"/>
          <a:ea typeface="+mn-ea"/>
          <a:cs typeface="+mn-cs"/>
        </a:defRPr>
      </a:lvl6pPr>
      <a:lvl7pPr marL="7315384" algn="l" defTabSz="2438462" rtl="0" eaLnBrk="1" latinLnBrk="0" hangingPunct="1">
        <a:defRPr sz="4800" kern="1200">
          <a:solidFill>
            <a:schemeClr val="tx1"/>
          </a:solidFill>
          <a:latin typeface="+mn-lt"/>
          <a:ea typeface="+mn-ea"/>
          <a:cs typeface="+mn-cs"/>
        </a:defRPr>
      </a:lvl7pPr>
      <a:lvl8pPr marL="8534613" algn="l" defTabSz="2438462" rtl="0" eaLnBrk="1" latinLnBrk="0" hangingPunct="1">
        <a:defRPr sz="4800" kern="1200">
          <a:solidFill>
            <a:schemeClr val="tx1"/>
          </a:solidFill>
          <a:latin typeface="+mn-lt"/>
          <a:ea typeface="+mn-ea"/>
          <a:cs typeface="+mn-cs"/>
        </a:defRPr>
      </a:lvl8pPr>
      <a:lvl9pPr marL="9753844" algn="l" defTabSz="2438462"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847978" y="5002842"/>
            <a:ext cx="18218024" cy="1800493"/>
          </a:xfrm>
          <a:prstGeom prst="rect">
            <a:avLst/>
          </a:prstGeom>
        </p:spPr>
        <p:txBody>
          <a:bodyPr vert="horz" wrap="square" lIns="0" tIns="0" rIns="0" bIns="0" rtlCol="0" anchor="b" anchorCtr="0">
            <a:spAutoFit/>
          </a:bodyPr>
          <a:lstStyle/>
          <a:p>
            <a:r>
              <a:rPr lang="en-US"/>
              <a:t>CLICK TO EDIT</a:t>
            </a:r>
          </a:p>
        </p:txBody>
      </p:sp>
      <p:sp>
        <p:nvSpPr>
          <p:cNvPr id="13" name="Text Placeholder 12"/>
          <p:cNvSpPr>
            <a:spLocks noGrp="1"/>
          </p:cNvSpPr>
          <p:nvPr>
            <p:ph type="body" idx="1"/>
          </p:nvPr>
        </p:nvSpPr>
        <p:spPr>
          <a:xfrm>
            <a:off x="4847978" y="6902926"/>
            <a:ext cx="16691561" cy="1107996"/>
          </a:xfrm>
          <a:prstGeom prst="rect">
            <a:avLst/>
          </a:prstGeom>
        </p:spPr>
        <p:txBody>
          <a:bodyPr vert="horz" lIns="0" tIns="0" rIns="0" bIns="0" rtlCol="0">
            <a:spAutoFit/>
          </a:bodyPr>
          <a:lstStyle/>
          <a:p>
            <a:pPr lvl="0"/>
            <a:r>
              <a:rPr lang="en-US"/>
              <a:t>CLICK TO EDIT SUBHEAD</a:t>
            </a:r>
          </a:p>
        </p:txBody>
      </p:sp>
    </p:spTree>
    <p:extLst>
      <p:ext uri="{BB962C8B-B14F-4D97-AF65-F5344CB8AC3E}">
        <p14:creationId xmlns:p14="http://schemas.microsoft.com/office/powerpoint/2010/main" val="1675112697"/>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45" r:id="rId4"/>
    <p:sldLayoutId id="214748434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2438462" rtl="0" eaLnBrk="1" latinLnBrk="0" hangingPunct="1">
        <a:spcBef>
          <a:spcPct val="0"/>
        </a:spcBef>
        <a:buNone/>
        <a:defRPr sz="11700" b="1" i="0" kern="1200" cap="all" baseline="0">
          <a:solidFill>
            <a:schemeClr val="tx1"/>
          </a:solidFill>
          <a:latin typeface="Public Sans ExtraBold" pitchFamily="2" charset="77"/>
          <a:ea typeface="Public Sans ExtraBold" pitchFamily="2" charset="77"/>
          <a:cs typeface="Public Sans ExtraBold" pitchFamily="2" charset="77"/>
        </a:defRPr>
      </a:lvl1pPr>
    </p:titleStyle>
    <p:bodyStyle>
      <a:lvl1pPr marL="0" indent="0" algn="l" defTabSz="2438462" rtl="0" eaLnBrk="1" latinLnBrk="0" hangingPunct="1">
        <a:spcBef>
          <a:spcPct val="20000"/>
        </a:spcBef>
        <a:buFont typeface="Arial" panose="020B0604020202020204" pitchFamily="34" charset="0"/>
        <a:buNone/>
        <a:defRPr sz="7200" b="0" i="0" kern="1200" cap="all" baseline="0">
          <a:solidFill>
            <a:schemeClr val="tx1"/>
          </a:solidFill>
          <a:latin typeface="Public Sans" pitchFamily="2" charset="77"/>
          <a:ea typeface="Public Sans" pitchFamily="2" charset="77"/>
          <a:cs typeface="Public Sans" pitchFamily="2" charset="77"/>
        </a:defRPr>
      </a:lvl1pPr>
      <a:lvl2pPr marL="1219229" indent="0" algn="l" defTabSz="2438462" rtl="0" eaLnBrk="1" latinLnBrk="0" hangingPunct="1">
        <a:spcBef>
          <a:spcPct val="20000"/>
        </a:spcBef>
        <a:buFont typeface="Arial" panose="020B0604020202020204" pitchFamily="34" charset="0"/>
        <a:buNone/>
        <a:defRPr sz="7500" b="1" i="0" kern="1200">
          <a:solidFill>
            <a:schemeClr val="tx1"/>
          </a:solidFill>
          <a:latin typeface="Archivo" charset="0"/>
          <a:ea typeface="Archivo" charset="0"/>
          <a:cs typeface="Archivo" charset="0"/>
        </a:defRPr>
      </a:lvl2pPr>
      <a:lvl3pPr marL="2438461" indent="0" algn="l" defTabSz="2438462" rtl="0" eaLnBrk="1" latinLnBrk="0" hangingPunct="1">
        <a:spcBef>
          <a:spcPct val="20000"/>
        </a:spcBef>
        <a:buFont typeface="Arial" panose="020B0604020202020204" pitchFamily="34" charset="0"/>
        <a:buNone/>
        <a:defRPr sz="6400" b="1" i="0" kern="1200">
          <a:solidFill>
            <a:schemeClr val="tx1"/>
          </a:solidFill>
          <a:latin typeface="Archivo" charset="0"/>
          <a:ea typeface="Archivo" charset="0"/>
          <a:cs typeface="Archivo" charset="0"/>
        </a:defRPr>
      </a:lvl3pPr>
      <a:lvl4pPr marL="3657692" indent="0" algn="l" defTabSz="2438462" rtl="0" eaLnBrk="1" latinLnBrk="0" hangingPunct="1">
        <a:spcBef>
          <a:spcPct val="20000"/>
        </a:spcBef>
        <a:buFont typeface="Arial" panose="020B0604020202020204" pitchFamily="34" charset="0"/>
        <a:buNone/>
        <a:defRPr sz="5300" b="1" i="0" kern="1200">
          <a:solidFill>
            <a:schemeClr val="tx1"/>
          </a:solidFill>
          <a:latin typeface="Archivo" charset="0"/>
          <a:ea typeface="Archivo" charset="0"/>
          <a:cs typeface="Archivo" charset="0"/>
        </a:defRPr>
      </a:lvl4pPr>
      <a:lvl5pPr marL="4876922" indent="0" algn="l" defTabSz="2438462" rtl="0" eaLnBrk="1" latinLnBrk="0" hangingPunct="1">
        <a:spcBef>
          <a:spcPct val="20000"/>
        </a:spcBef>
        <a:buFont typeface="Arial" panose="020B0604020202020204" pitchFamily="34" charset="0"/>
        <a:buNone/>
        <a:defRPr sz="5300" b="1" i="0" kern="1200">
          <a:solidFill>
            <a:schemeClr val="tx1"/>
          </a:solidFill>
          <a:latin typeface="Archivo" charset="0"/>
          <a:ea typeface="Archivo" charset="0"/>
          <a:cs typeface="Archivo" charset="0"/>
        </a:defRPr>
      </a:lvl5pPr>
      <a:lvl6pPr marL="6705767"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4998"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229"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460"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p:bodyStyle>
    <p:otherStyle>
      <a:defPPr>
        <a:defRPr lang="ru-RU"/>
      </a:defPPr>
      <a:lvl1pPr marL="0" algn="l" defTabSz="2438462" rtl="0" eaLnBrk="1" latinLnBrk="0" hangingPunct="1">
        <a:defRPr sz="4800" kern="1200">
          <a:solidFill>
            <a:schemeClr val="tx1"/>
          </a:solidFill>
          <a:latin typeface="+mn-lt"/>
          <a:ea typeface="+mn-ea"/>
          <a:cs typeface="+mn-cs"/>
        </a:defRPr>
      </a:lvl1pPr>
      <a:lvl2pPr marL="1219231" algn="l" defTabSz="2438462" rtl="0" eaLnBrk="1" latinLnBrk="0" hangingPunct="1">
        <a:defRPr sz="4800" kern="1200">
          <a:solidFill>
            <a:schemeClr val="tx1"/>
          </a:solidFill>
          <a:latin typeface="+mn-lt"/>
          <a:ea typeface="+mn-ea"/>
          <a:cs typeface="+mn-cs"/>
        </a:defRPr>
      </a:lvl2pPr>
      <a:lvl3pPr marL="2438462" algn="l" defTabSz="2438462" rtl="0" eaLnBrk="1" latinLnBrk="0" hangingPunct="1">
        <a:defRPr sz="4800" kern="1200">
          <a:solidFill>
            <a:schemeClr val="tx1"/>
          </a:solidFill>
          <a:latin typeface="+mn-lt"/>
          <a:ea typeface="+mn-ea"/>
          <a:cs typeface="+mn-cs"/>
        </a:defRPr>
      </a:lvl3pPr>
      <a:lvl4pPr marL="3657691" algn="l" defTabSz="2438462" rtl="0" eaLnBrk="1" latinLnBrk="0" hangingPunct="1">
        <a:defRPr sz="4800" kern="1200">
          <a:solidFill>
            <a:schemeClr val="tx1"/>
          </a:solidFill>
          <a:latin typeface="+mn-lt"/>
          <a:ea typeface="+mn-ea"/>
          <a:cs typeface="+mn-cs"/>
        </a:defRPr>
      </a:lvl4pPr>
      <a:lvl5pPr marL="4876922" algn="l" defTabSz="2438462" rtl="0" eaLnBrk="1" latinLnBrk="0" hangingPunct="1">
        <a:defRPr sz="4800" kern="1200">
          <a:solidFill>
            <a:schemeClr val="tx1"/>
          </a:solidFill>
          <a:latin typeface="+mn-lt"/>
          <a:ea typeface="+mn-ea"/>
          <a:cs typeface="+mn-cs"/>
        </a:defRPr>
      </a:lvl5pPr>
      <a:lvl6pPr marL="6096153" algn="l" defTabSz="2438462" rtl="0" eaLnBrk="1" latinLnBrk="0" hangingPunct="1">
        <a:defRPr sz="4800" kern="1200">
          <a:solidFill>
            <a:schemeClr val="tx1"/>
          </a:solidFill>
          <a:latin typeface="+mn-lt"/>
          <a:ea typeface="+mn-ea"/>
          <a:cs typeface="+mn-cs"/>
        </a:defRPr>
      </a:lvl6pPr>
      <a:lvl7pPr marL="7315384" algn="l" defTabSz="2438462" rtl="0" eaLnBrk="1" latinLnBrk="0" hangingPunct="1">
        <a:defRPr sz="4800" kern="1200">
          <a:solidFill>
            <a:schemeClr val="tx1"/>
          </a:solidFill>
          <a:latin typeface="+mn-lt"/>
          <a:ea typeface="+mn-ea"/>
          <a:cs typeface="+mn-cs"/>
        </a:defRPr>
      </a:lvl7pPr>
      <a:lvl8pPr marL="8534613" algn="l" defTabSz="2438462" rtl="0" eaLnBrk="1" latinLnBrk="0" hangingPunct="1">
        <a:defRPr sz="4800" kern="1200">
          <a:solidFill>
            <a:schemeClr val="tx1"/>
          </a:solidFill>
          <a:latin typeface="+mn-lt"/>
          <a:ea typeface="+mn-ea"/>
          <a:cs typeface="+mn-cs"/>
        </a:defRPr>
      </a:lvl8pPr>
      <a:lvl9pPr marL="9753844" algn="l" defTabSz="2438462"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73114" y="2251651"/>
            <a:ext cx="8473480" cy="3074688"/>
          </a:xfrm>
          <a:prstGeom prst="rect">
            <a:avLst/>
          </a:prstGeom>
        </p:spPr>
        <p:txBody>
          <a:bodyPr vert="horz" wrap="square" lIns="0" tIns="0" rIns="0" bIns="0" rtlCol="0" anchor="b" anchorCtr="0">
            <a:spAutoFit/>
          </a:bodyPr>
          <a:lstStyle/>
          <a:p>
            <a:r>
              <a:rPr lang="en-US"/>
              <a:t>Click to edit Master title style</a:t>
            </a:r>
          </a:p>
        </p:txBody>
      </p:sp>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3" name="Text Placeholder 2"/>
          <p:cNvSpPr>
            <a:spLocks noGrp="1"/>
          </p:cNvSpPr>
          <p:nvPr>
            <p:ph type="body" idx="1"/>
          </p:nvPr>
        </p:nvSpPr>
        <p:spPr>
          <a:xfrm>
            <a:off x="15073114" y="5687748"/>
            <a:ext cx="8473480" cy="3488134"/>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3150175"/>
      </p:ext>
    </p:extLst>
  </p:cSld>
  <p:clrMap bg1="lt1" tx1="dk1" bg2="lt2" tx2="dk2" accent1="accent1" accent2="accent2" accent3="accent3" accent4="accent4" accent5="accent5" accent6="accent6" hlink="hlink" folHlink="folHlink"/>
  <p:sldLayoutIdLst>
    <p:sldLayoutId id="2147484207" r:id="rId1"/>
    <p:sldLayoutId id="2147484307" r:id="rId2"/>
    <p:sldLayoutId id="2147484204" r:id="rId3"/>
    <p:sldLayoutId id="2147484330" r:id="rId4"/>
    <p:sldLayoutId id="2147484331" r:id="rId5"/>
    <p:sldLayoutId id="214748430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7400" b="1" i="0" kern="1200" cap="all" baseline="0">
          <a:solidFill>
            <a:schemeClr val="tx1"/>
          </a:solidFill>
          <a:latin typeface="Public Sans ExtraBold" pitchFamily="2" charset="77"/>
          <a:ea typeface="Public Sans ExtraBold" pitchFamily="2" charset="77"/>
          <a:cs typeface="Public Sans ExtraBold" pitchFamily="2" charset="77"/>
        </a:defRPr>
      </a:lvl1pPr>
    </p:titleStyle>
    <p:bodyStyle>
      <a:lvl1pPr marL="457200" indent="-457200" algn="l" defTabSz="914400" rtl="0" eaLnBrk="1" latinLnBrk="0" hangingPunct="1">
        <a:lnSpc>
          <a:spcPct val="150000"/>
        </a:lnSpc>
        <a:spcBef>
          <a:spcPts val="1000"/>
        </a:spcBef>
        <a:buClr>
          <a:schemeClr val="accent3"/>
        </a:buClr>
        <a:buSzPct val="120000"/>
        <a:buFont typeface="Wingdings" charset="2"/>
        <a:buChar char="§"/>
        <a:defRPr sz="2800" b="0" i="0" kern="1200">
          <a:solidFill>
            <a:schemeClr val="tx1"/>
          </a:solidFill>
          <a:latin typeface="Public Sans" pitchFamily="2" charset="77"/>
          <a:ea typeface="Public Sans" pitchFamily="2" charset="77"/>
          <a:cs typeface="Public Sans" pitchFamily="2" charset="77"/>
        </a:defRPr>
      </a:lvl1pPr>
      <a:lvl2pPr marL="914400" indent="-457200" algn="l" defTabSz="914400" rtl="0" eaLnBrk="1" latinLnBrk="0" hangingPunct="1">
        <a:lnSpc>
          <a:spcPct val="150000"/>
        </a:lnSpc>
        <a:spcBef>
          <a:spcPts val="500"/>
        </a:spcBef>
        <a:buClr>
          <a:schemeClr val="accent3"/>
        </a:buClr>
        <a:buSzPct val="120000"/>
        <a:buFont typeface="Wingdings" charset="2"/>
        <a:buChar char="§"/>
        <a:defRPr sz="2800" b="0" i="0" kern="1200">
          <a:solidFill>
            <a:schemeClr val="tx1"/>
          </a:solidFill>
          <a:latin typeface="Public Sans" pitchFamily="2" charset="77"/>
          <a:ea typeface="Public Sans" pitchFamily="2" charset="77"/>
          <a:cs typeface="Public Sans" pitchFamily="2" charset="77"/>
        </a:defRPr>
      </a:lvl2pPr>
      <a:lvl3pPr marL="1371600" indent="-457200" algn="l" defTabSz="914400" rtl="0" eaLnBrk="1" latinLnBrk="0" hangingPunct="1">
        <a:lnSpc>
          <a:spcPct val="150000"/>
        </a:lnSpc>
        <a:spcBef>
          <a:spcPts val="500"/>
        </a:spcBef>
        <a:buClr>
          <a:schemeClr val="accent3"/>
        </a:buClr>
        <a:buSzPct val="120000"/>
        <a:buFont typeface="Wingdings" charset="2"/>
        <a:buChar char="§"/>
        <a:defRPr sz="2800" b="0" i="0" kern="1200">
          <a:solidFill>
            <a:schemeClr val="tx1"/>
          </a:solidFill>
          <a:latin typeface="Public Sans" pitchFamily="2" charset="77"/>
          <a:ea typeface="Public Sans" pitchFamily="2" charset="77"/>
          <a:cs typeface="Public Sans" pitchFamily="2" charset="77"/>
        </a:defRPr>
      </a:lvl3pPr>
      <a:lvl4pPr marL="1828800" indent="-457200" algn="l" defTabSz="914400" rtl="0" eaLnBrk="1" latinLnBrk="0" hangingPunct="1">
        <a:lnSpc>
          <a:spcPct val="150000"/>
        </a:lnSpc>
        <a:spcBef>
          <a:spcPts val="500"/>
        </a:spcBef>
        <a:buClr>
          <a:schemeClr val="accent3"/>
        </a:buClr>
        <a:buSzPct val="120000"/>
        <a:buFont typeface="Wingdings" charset="2"/>
        <a:buChar char="§"/>
        <a:defRPr sz="2800" b="0" i="0" kern="1200">
          <a:solidFill>
            <a:schemeClr val="tx1"/>
          </a:solidFill>
          <a:latin typeface="Public Sans" pitchFamily="2" charset="77"/>
          <a:ea typeface="Public Sans" pitchFamily="2" charset="77"/>
          <a:cs typeface="Public Sans" pitchFamily="2" charset="77"/>
        </a:defRPr>
      </a:lvl4pPr>
      <a:lvl5pPr marL="2286000" indent="-457200" algn="l" defTabSz="914400" rtl="0" eaLnBrk="1" latinLnBrk="0" hangingPunct="1">
        <a:lnSpc>
          <a:spcPct val="150000"/>
        </a:lnSpc>
        <a:spcBef>
          <a:spcPts val="500"/>
        </a:spcBef>
        <a:buClr>
          <a:schemeClr val="accent3"/>
        </a:buClr>
        <a:buSzPct val="120000"/>
        <a:buFont typeface="Wingdings" charset="2"/>
        <a:buChar char="§"/>
        <a:defRPr sz="2800" b="0" i="0" kern="1200">
          <a:solidFill>
            <a:schemeClr val="tx1"/>
          </a:solidFill>
          <a:latin typeface="Public Sans" pitchFamily="2" charset="77"/>
          <a:ea typeface="Public Sans" pitchFamily="2" charset="77"/>
          <a:cs typeface="Public Sans" pitchFamily="2"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0"/>
            <a:ext cx="21032788" cy="26511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2788" cy="87042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9496543"/>
      </p:ext>
    </p:extLst>
  </p:cSld>
  <p:clrMap bg1="lt1" tx1="dk1" bg2="lt2" tx2="dk2" accent1="accent1" accent2="accent2" accent3="accent3" accent4="accent4" accent5="accent5" accent6="accent6" hlink="hlink" folHlink="folHlink"/>
  <p:sldLayoutIdLst>
    <p:sldLayoutId id="2147484313" r:id="rId1"/>
    <p:sldLayoutId id="214748430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i="0" kern="1200">
          <a:solidFill>
            <a:schemeClr val="tx1"/>
          </a:solidFill>
          <a:latin typeface="Public Sans Black" pitchFamily="2" charset="77"/>
          <a:ea typeface="Public Sans Black" pitchFamily="2" charset="77"/>
          <a:cs typeface="Public Sans Black" pitchFamily="2" charset="77"/>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Public Sans" pitchFamily="2" charset="77"/>
          <a:ea typeface="Public Sans" pitchFamily="2" charset="77"/>
          <a:cs typeface="Public Sans" pitchFamily="2" charset="77"/>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Public Sans" pitchFamily="2" charset="77"/>
          <a:ea typeface="Public Sans" pitchFamily="2" charset="77"/>
          <a:cs typeface="Public Sans" pitchFamily="2" charset="77"/>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Public Sans" pitchFamily="2" charset="77"/>
          <a:ea typeface="Public Sans" pitchFamily="2" charset="77"/>
          <a:cs typeface="Public Sans" pitchFamily="2" charset="77"/>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Public Sans" pitchFamily="2" charset="77"/>
          <a:ea typeface="Public Sans" pitchFamily="2" charset="77"/>
          <a:cs typeface="Public Sans" pitchFamily="2" charset="77"/>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Public Sans" pitchFamily="2" charset="77"/>
          <a:ea typeface="Public Sans" pitchFamily="2" charset="77"/>
          <a:cs typeface="Public Sans" pitchFamily="2"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bls.gov/emp/tables/occupational-projections-and-characteristics.htm"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bls.gov/emp/tables/occupational-projections-and-characteristics.htm"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bls.gov/emp/tables/occupational-projections-and-characteristics.htm"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hyperlink" Target="https://lmi.idaho.gov/data-tools/occupational-industry-projections/" TargetMode="External"/><Relationship Id="rId4" Type="http://schemas.openxmlformats.org/officeDocument/2006/relationships/hyperlink" Target="https://lmi.idaho.gov/data-tools/occupations-in-demand/"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ew.georgetown.edu/" TargetMode="External"/><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hyperlink" Target="https://www.uidaho.edu/provost/academic-initiatives/planning" TargetMode="External"/><Relationship Id="rId5" Type="http://schemas.openxmlformats.org/officeDocument/2006/relationships/hyperlink" Target="https://cew.georgetown.edu/good-jobs-project/" TargetMode="External"/><Relationship Id="rId4" Type="http://schemas.openxmlformats.org/officeDocument/2006/relationships/hyperlink" Target="https://cew.georgetown.edu/explore-our-roi-ranking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20786" y="3226272"/>
            <a:ext cx="10297144" cy="4039567"/>
          </a:xfrm>
        </p:spPr>
        <p:txBody>
          <a:bodyPr/>
          <a:lstStyle/>
          <a:p>
            <a:r>
              <a:rPr lang="en-US"/>
              <a:t>Collaborative curriculum development</a:t>
            </a:r>
          </a:p>
        </p:txBody>
      </p:sp>
    </p:spTree>
    <p:extLst>
      <p:ext uri="{BB962C8B-B14F-4D97-AF65-F5344CB8AC3E}">
        <p14:creationId xmlns:p14="http://schemas.microsoft.com/office/powerpoint/2010/main" val="103141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19F6DB-5132-B6B0-ABCB-54C32C839D04}"/>
              </a:ext>
            </a:extLst>
          </p:cNvPr>
          <p:cNvSpPr>
            <a:spLocks noGrp="1"/>
          </p:cNvSpPr>
          <p:nvPr>
            <p:ph type="title"/>
          </p:nvPr>
        </p:nvSpPr>
        <p:spPr>
          <a:xfrm>
            <a:off x="1292454" y="2521471"/>
            <a:ext cx="21032788" cy="1218410"/>
          </a:xfrm>
        </p:spPr>
        <p:txBody>
          <a:bodyPr/>
          <a:lstStyle/>
          <a:p>
            <a:r>
              <a:rPr lang="en-US"/>
              <a:t>What happens next</a:t>
            </a:r>
          </a:p>
        </p:txBody>
      </p:sp>
      <p:sp>
        <p:nvSpPr>
          <p:cNvPr id="5" name="Flowchart: Process 4">
            <a:extLst>
              <a:ext uri="{FF2B5EF4-FFF2-40B4-BE49-F238E27FC236}">
                <a16:creationId xmlns:a16="http://schemas.microsoft.com/office/drawing/2014/main" id="{0BB0DAF6-2640-C0DF-74AD-2AED47C7E87E}"/>
              </a:ext>
            </a:extLst>
          </p:cNvPr>
          <p:cNvSpPr/>
          <p:nvPr/>
        </p:nvSpPr>
        <p:spPr>
          <a:xfrm>
            <a:off x="13275937" y="3161645"/>
            <a:ext cx="4999865" cy="1328532"/>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t>Dept Curriculum Committee</a:t>
            </a:r>
          </a:p>
        </p:txBody>
      </p:sp>
      <p:sp>
        <p:nvSpPr>
          <p:cNvPr id="6" name="Flowchart: Process 5">
            <a:extLst>
              <a:ext uri="{FF2B5EF4-FFF2-40B4-BE49-F238E27FC236}">
                <a16:creationId xmlns:a16="http://schemas.microsoft.com/office/drawing/2014/main" id="{41F28B13-6756-0A23-EE87-176D6D804A4F}"/>
              </a:ext>
            </a:extLst>
          </p:cNvPr>
          <p:cNvSpPr/>
          <p:nvPr/>
        </p:nvSpPr>
        <p:spPr>
          <a:xfrm>
            <a:off x="13288924" y="7168313"/>
            <a:ext cx="4999865" cy="1328532"/>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t>University Curriculum Committee</a:t>
            </a:r>
          </a:p>
        </p:txBody>
      </p:sp>
      <p:sp>
        <p:nvSpPr>
          <p:cNvPr id="7" name="Flowchart: Process 6">
            <a:extLst>
              <a:ext uri="{FF2B5EF4-FFF2-40B4-BE49-F238E27FC236}">
                <a16:creationId xmlns:a16="http://schemas.microsoft.com/office/drawing/2014/main" id="{162DD7CC-2D0E-A994-700B-4DD5EC2388CE}"/>
              </a:ext>
            </a:extLst>
          </p:cNvPr>
          <p:cNvSpPr/>
          <p:nvPr/>
        </p:nvSpPr>
        <p:spPr>
          <a:xfrm>
            <a:off x="13288924" y="9171646"/>
            <a:ext cx="4999865" cy="1328532"/>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t>Senate</a:t>
            </a:r>
          </a:p>
        </p:txBody>
      </p:sp>
      <p:sp>
        <p:nvSpPr>
          <p:cNvPr id="11" name="Flowchart: Process 10">
            <a:extLst>
              <a:ext uri="{FF2B5EF4-FFF2-40B4-BE49-F238E27FC236}">
                <a16:creationId xmlns:a16="http://schemas.microsoft.com/office/drawing/2014/main" id="{7085F9BD-31C4-2ACC-780E-667D22F357F9}"/>
              </a:ext>
            </a:extLst>
          </p:cNvPr>
          <p:cNvSpPr/>
          <p:nvPr/>
        </p:nvSpPr>
        <p:spPr>
          <a:xfrm>
            <a:off x="13288921" y="5164979"/>
            <a:ext cx="4999865" cy="1328532"/>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t>College Curriculum Committee </a:t>
            </a:r>
          </a:p>
        </p:txBody>
      </p:sp>
      <p:cxnSp>
        <p:nvCxnSpPr>
          <p:cNvPr id="14" name="Straight Arrow Connector 13">
            <a:extLst>
              <a:ext uri="{FF2B5EF4-FFF2-40B4-BE49-F238E27FC236}">
                <a16:creationId xmlns:a16="http://schemas.microsoft.com/office/drawing/2014/main" id="{BFDC5B04-3FDF-DF2D-B939-447C98A479B0}"/>
              </a:ext>
            </a:extLst>
          </p:cNvPr>
          <p:cNvCxnSpPr>
            <a:stCxn id="5" idx="2"/>
            <a:endCxn id="11" idx="0"/>
          </p:cNvCxnSpPr>
          <p:nvPr/>
        </p:nvCxnSpPr>
        <p:spPr>
          <a:xfrm>
            <a:off x="15775870" y="4490177"/>
            <a:ext cx="12984" cy="674802"/>
          </a:xfrm>
          <a:prstGeom prst="straightConnector1">
            <a:avLst/>
          </a:prstGeom>
          <a:ln w="1270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A2F9CE0-34EF-F47B-AD0D-8217AE185E48}"/>
              </a:ext>
            </a:extLst>
          </p:cNvPr>
          <p:cNvCxnSpPr>
            <a:cxnSpLocks/>
            <a:stCxn id="11" idx="2"/>
            <a:endCxn id="6" idx="0"/>
          </p:cNvCxnSpPr>
          <p:nvPr/>
        </p:nvCxnSpPr>
        <p:spPr>
          <a:xfrm>
            <a:off x="15788854" y="6493511"/>
            <a:ext cx="3" cy="674802"/>
          </a:xfrm>
          <a:prstGeom prst="straightConnector1">
            <a:avLst/>
          </a:prstGeom>
          <a:ln w="1270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DCFB4F4-A353-D7F0-B425-370133A3D282}"/>
              </a:ext>
            </a:extLst>
          </p:cNvPr>
          <p:cNvCxnSpPr>
            <a:cxnSpLocks/>
            <a:stCxn id="6" idx="2"/>
            <a:endCxn id="7" idx="0"/>
          </p:cNvCxnSpPr>
          <p:nvPr/>
        </p:nvCxnSpPr>
        <p:spPr>
          <a:xfrm>
            <a:off x="15788856" y="8496845"/>
            <a:ext cx="0" cy="674801"/>
          </a:xfrm>
          <a:prstGeom prst="straightConnector1">
            <a:avLst/>
          </a:prstGeom>
          <a:ln w="1270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Flowchart: Process 23">
            <a:extLst>
              <a:ext uri="{FF2B5EF4-FFF2-40B4-BE49-F238E27FC236}">
                <a16:creationId xmlns:a16="http://schemas.microsoft.com/office/drawing/2014/main" id="{334F6BB2-0C44-910B-1212-434DDBD77A3A}"/>
              </a:ext>
            </a:extLst>
          </p:cNvPr>
          <p:cNvSpPr/>
          <p:nvPr/>
        </p:nvSpPr>
        <p:spPr>
          <a:xfrm>
            <a:off x="19126994" y="9206273"/>
            <a:ext cx="4999865" cy="1328532"/>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t>SBOE</a:t>
            </a:r>
          </a:p>
        </p:txBody>
      </p:sp>
      <p:sp>
        <p:nvSpPr>
          <p:cNvPr id="25" name="Flowchart: Process 24">
            <a:extLst>
              <a:ext uri="{FF2B5EF4-FFF2-40B4-BE49-F238E27FC236}">
                <a16:creationId xmlns:a16="http://schemas.microsoft.com/office/drawing/2014/main" id="{C4DD3144-C82B-F272-1D66-2B12CFCD89FF}"/>
              </a:ext>
            </a:extLst>
          </p:cNvPr>
          <p:cNvSpPr/>
          <p:nvPr/>
        </p:nvSpPr>
        <p:spPr>
          <a:xfrm>
            <a:off x="19143337" y="11209606"/>
            <a:ext cx="4999865" cy="1328532"/>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t>NWCCU</a:t>
            </a:r>
          </a:p>
        </p:txBody>
      </p:sp>
      <p:cxnSp>
        <p:nvCxnSpPr>
          <p:cNvPr id="26" name="Straight Arrow Connector 25">
            <a:extLst>
              <a:ext uri="{FF2B5EF4-FFF2-40B4-BE49-F238E27FC236}">
                <a16:creationId xmlns:a16="http://schemas.microsoft.com/office/drawing/2014/main" id="{C264E538-DB6D-D586-2802-7748AF2DE531}"/>
              </a:ext>
            </a:extLst>
          </p:cNvPr>
          <p:cNvCxnSpPr>
            <a:cxnSpLocks/>
            <a:endCxn id="24" idx="1"/>
          </p:cNvCxnSpPr>
          <p:nvPr/>
        </p:nvCxnSpPr>
        <p:spPr>
          <a:xfrm>
            <a:off x="18288789" y="9870539"/>
            <a:ext cx="838205" cy="0"/>
          </a:xfrm>
          <a:prstGeom prst="straightConnector1">
            <a:avLst/>
          </a:prstGeom>
          <a:ln w="1270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385D234-6C1C-4A34-D864-3DBB4052F9BF}"/>
              </a:ext>
            </a:extLst>
          </p:cNvPr>
          <p:cNvCxnSpPr>
            <a:cxnSpLocks/>
            <a:stCxn id="24" idx="2"/>
            <a:endCxn id="25" idx="0"/>
          </p:cNvCxnSpPr>
          <p:nvPr/>
        </p:nvCxnSpPr>
        <p:spPr>
          <a:xfrm>
            <a:off x="21626926" y="10534805"/>
            <a:ext cx="16343" cy="674801"/>
          </a:xfrm>
          <a:prstGeom prst="straightConnector1">
            <a:avLst/>
          </a:prstGeom>
          <a:ln w="1270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A760E4C-B7C9-8976-F51E-D0E3B9667F22}"/>
              </a:ext>
            </a:extLst>
          </p:cNvPr>
          <p:cNvCxnSpPr>
            <a:cxnSpLocks/>
          </p:cNvCxnSpPr>
          <p:nvPr/>
        </p:nvCxnSpPr>
        <p:spPr>
          <a:xfrm flipH="1">
            <a:off x="18259459" y="11964194"/>
            <a:ext cx="867535" cy="0"/>
          </a:xfrm>
          <a:prstGeom prst="straightConnector1">
            <a:avLst/>
          </a:prstGeom>
          <a:ln w="1270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Flowchart: Process 34">
            <a:extLst>
              <a:ext uri="{FF2B5EF4-FFF2-40B4-BE49-F238E27FC236}">
                <a16:creationId xmlns:a16="http://schemas.microsoft.com/office/drawing/2014/main" id="{25394343-13E1-4727-D192-F6F01667E010}"/>
              </a:ext>
            </a:extLst>
          </p:cNvPr>
          <p:cNvSpPr/>
          <p:nvPr/>
        </p:nvSpPr>
        <p:spPr>
          <a:xfrm>
            <a:off x="13288924" y="11220141"/>
            <a:ext cx="4999865" cy="1328532"/>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t>UI (Registrar)</a:t>
            </a:r>
          </a:p>
        </p:txBody>
      </p:sp>
      <p:sp>
        <p:nvSpPr>
          <p:cNvPr id="39" name="Text Placeholder 6">
            <a:extLst>
              <a:ext uri="{FF2B5EF4-FFF2-40B4-BE49-F238E27FC236}">
                <a16:creationId xmlns:a16="http://schemas.microsoft.com/office/drawing/2014/main" id="{67908BAE-3AAB-C93F-9993-9FA6118BD37E}"/>
              </a:ext>
            </a:extLst>
          </p:cNvPr>
          <p:cNvSpPr txBox="1">
            <a:spLocks/>
          </p:cNvSpPr>
          <p:nvPr/>
        </p:nvSpPr>
        <p:spPr>
          <a:xfrm>
            <a:off x="1318989" y="3906466"/>
            <a:ext cx="11483405" cy="7191712"/>
          </a:xfrm>
          <a:prstGeom prst="rect">
            <a:avLst/>
          </a:prstGeom>
        </p:spPr>
        <p:txBody>
          <a:bodyPr vert="horz" lIns="0" tIns="0" rIns="0" bIns="0" rtlCol="0">
            <a:spAutoFit/>
          </a:bodyPr>
          <a:lstStyle>
            <a:lvl1pPr marL="0" indent="0" algn="l" defTabSz="2438462" rtl="0" eaLnBrk="1" latinLnBrk="0" hangingPunct="1">
              <a:lnSpc>
                <a:spcPct val="100000"/>
              </a:lnSpc>
              <a:spcBef>
                <a:spcPts val="0"/>
              </a:spcBef>
              <a:spcAft>
                <a:spcPts val="2500"/>
              </a:spcAft>
              <a:buClr>
                <a:schemeClr val="accent3"/>
              </a:buClr>
              <a:buSzPct val="120000"/>
              <a:buFont typeface="Wingdings" charset="2"/>
              <a:buNone/>
              <a:defRPr sz="5400" b="1" i="0" kern="1200" cap="all" baseline="0">
                <a:solidFill>
                  <a:schemeClr val="tx1"/>
                </a:solidFill>
                <a:latin typeface="Public Sans" pitchFamily="2" charset="77"/>
                <a:ea typeface="Public Sans" pitchFamily="2" charset="77"/>
                <a:cs typeface="Public Sans" pitchFamily="2" charset="77"/>
              </a:defRPr>
            </a:lvl1pPr>
            <a:lvl2pPr marL="91440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2pPr>
            <a:lvl3pPr marL="146304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3pPr>
            <a:lvl4pPr marL="210312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4pPr>
            <a:lvl5pPr marL="265176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5pPr>
            <a:lvl6pPr marL="6705767"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4998"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229"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460"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r>
              <a:rPr lang="en-US"/>
              <a:t>Tips to make things go easier:</a:t>
            </a:r>
          </a:p>
          <a:p>
            <a:pPr marL="685800" indent="-685800">
              <a:buFont typeface="Wingdings" panose="05000000000000000000" pitchFamily="2" charset="2"/>
              <a:buChar char="q"/>
            </a:pPr>
            <a:r>
              <a:rPr lang="en-US" sz="4000" cap="none"/>
              <a:t>At UCC/Senate Send Reps From Each Dept</a:t>
            </a:r>
          </a:p>
          <a:p>
            <a:pPr marL="685800" indent="-685800">
              <a:buFont typeface="Wingdings" panose="05000000000000000000" pitchFamily="2" charset="2"/>
              <a:buChar char="q"/>
            </a:pPr>
            <a:r>
              <a:rPr lang="en-US" sz="4000" cap="none"/>
              <a:t>Tell the UCC/Senate Chair About the Degree Early</a:t>
            </a:r>
          </a:p>
          <a:p>
            <a:pPr marL="685800" indent="-685800">
              <a:buFont typeface="Wingdings" panose="05000000000000000000" pitchFamily="2" charset="2"/>
              <a:buChar char="q"/>
            </a:pPr>
            <a:r>
              <a:rPr lang="en-US" sz="4000" cap="none"/>
              <a:t>Include Letters of Support from Industry</a:t>
            </a:r>
          </a:p>
          <a:p>
            <a:pPr marL="1600200" lvl="1" indent="-685800">
              <a:buFont typeface="Wingdings" panose="05000000000000000000" pitchFamily="2" charset="2"/>
              <a:buChar char="q"/>
            </a:pPr>
            <a:r>
              <a:rPr lang="en-US" sz="3500"/>
              <a:t>Highlight Demand for Future Graduates</a:t>
            </a:r>
          </a:p>
          <a:p>
            <a:pPr marL="1600200" lvl="1" indent="-685800">
              <a:buFont typeface="Wingdings" panose="05000000000000000000" pitchFamily="2" charset="2"/>
              <a:buChar char="q"/>
            </a:pPr>
            <a:r>
              <a:rPr lang="en-US" sz="3500" cap="none"/>
              <a:t>Aim for 3+ Letters</a:t>
            </a:r>
          </a:p>
          <a:p>
            <a:pPr marL="685800" indent="-685800">
              <a:buFont typeface="Wingdings" panose="05000000000000000000" pitchFamily="2" charset="2"/>
              <a:buChar char="q"/>
            </a:pPr>
            <a:r>
              <a:rPr lang="en-US" sz="4000" cap="none"/>
              <a:t>Don’t Market Program Until After NWCCU Approval </a:t>
            </a:r>
          </a:p>
        </p:txBody>
      </p:sp>
    </p:spTree>
    <p:extLst>
      <p:ext uri="{BB962C8B-B14F-4D97-AF65-F5344CB8AC3E}">
        <p14:creationId xmlns:p14="http://schemas.microsoft.com/office/powerpoint/2010/main" val="228059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272005-BB07-091F-E9E4-307DA4CE688D}"/>
              </a:ext>
            </a:extLst>
          </p:cNvPr>
          <p:cNvSpPr>
            <a:spLocks noGrp="1"/>
          </p:cNvSpPr>
          <p:nvPr>
            <p:ph type="title"/>
          </p:nvPr>
        </p:nvSpPr>
        <p:spPr/>
        <p:txBody>
          <a:bodyPr/>
          <a:lstStyle/>
          <a:p>
            <a:r>
              <a:rPr lang="en-US"/>
              <a:t>Individual Reflection</a:t>
            </a:r>
          </a:p>
        </p:txBody>
      </p:sp>
      <p:sp>
        <p:nvSpPr>
          <p:cNvPr id="4" name="Text Placeholder 3">
            <a:extLst>
              <a:ext uri="{FF2B5EF4-FFF2-40B4-BE49-F238E27FC236}">
                <a16:creationId xmlns:a16="http://schemas.microsoft.com/office/drawing/2014/main" id="{5E520291-4B1D-7FFC-7AD2-264B51A0969D}"/>
              </a:ext>
            </a:extLst>
          </p:cNvPr>
          <p:cNvSpPr>
            <a:spLocks noGrp="1"/>
          </p:cNvSpPr>
          <p:nvPr>
            <p:ph type="body" sz="quarter" idx="10"/>
          </p:nvPr>
        </p:nvSpPr>
        <p:spPr>
          <a:xfrm>
            <a:off x="1318989" y="3906467"/>
            <a:ext cx="19408205" cy="894928"/>
          </a:xfrm>
        </p:spPr>
        <p:txBody>
          <a:bodyPr/>
          <a:lstStyle/>
          <a:p>
            <a:r>
              <a:rPr lang="en-US" sz="6000">
                <a:solidFill>
                  <a:srgbClr val="000000"/>
                </a:solidFill>
                <a:effectLst/>
                <a:latin typeface="Public Sans ExtraBold"/>
                <a:ea typeface="Times New Roman" panose="02020603050405020304" pitchFamily="18" charset="0"/>
              </a:rPr>
              <a:t>Please make notes in response to these questions:</a:t>
            </a:r>
            <a:endParaRPr lang="en-US" sz="6000">
              <a:latin typeface="Public Sans ExtraBold"/>
            </a:endParaRPr>
          </a:p>
        </p:txBody>
      </p:sp>
      <p:sp>
        <p:nvSpPr>
          <p:cNvPr id="6" name="Text Placeholder 7">
            <a:extLst>
              <a:ext uri="{FF2B5EF4-FFF2-40B4-BE49-F238E27FC236}">
                <a16:creationId xmlns:a16="http://schemas.microsoft.com/office/drawing/2014/main" id="{17576296-B45E-5A72-73F5-7370480EBA4B}"/>
              </a:ext>
            </a:extLst>
          </p:cNvPr>
          <p:cNvSpPr txBox="1">
            <a:spLocks/>
          </p:cNvSpPr>
          <p:nvPr/>
        </p:nvSpPr>
        <p:spPr>
          <a:xfrm>
            <a:off x="1318989" y="6361533"/>
            <a:ext cx="17046005" cy="4005071"/>
          </a:xfrm>
          <a:prstGeom prst="rect">
            <a:avLst/>
          </a:prstGeom>
        </p:spPr>
        <p:txBody>
          <a:bodyPr vert="horz" wrap="square" lIns="0" tIns="0" rIns="0" bIns="0" rtlCol="0">
            <a:spAutoFit/>
          </a:bodyPr>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kern="1200" baseline="0" smtClean="0">
                <a:solidFill>
                  <a:schemeClr val="tx1"/>
                </a:solidFill>
                <a:effectLst/>
                <a:latin typeface="Public Sans" pitchFamily="2" charset="77"/>
                <a:ea typeface="Public Sans" pitchFamily="2" charset="77"/>
                <a:cs typeface="Public Sans" pitchFamily="2" charset="77"/>
              </a:defRPr>
            </a:lvl1pPr>
            <a:lvl2pPr marL="91440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2pPr>
            <a:lvl3pPr marL="146304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3pPr>
            <a:lvl4pPr marL="210312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4pPr>
            <a:lvl5pPr marL="265176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5pPr>
            <a:lvl6pPr marL="6705767"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4998"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229"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460"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pPr marL="571500" indent="-571500">
              <a:buFont typeface="Wingdings" panose="05000000000000000000" pitchFamily="2" charset="2"/>
              <a:buChar char="q"/>
            </a:pPr>
            <a:r>
              <a:rPr lang="en-US" sz="5000" b="1">
                <a:latin typeface="Public Sans ExtraBold"/>
              </a:rPr>
              <a:t> What do you know about industry demand that may be relevant to your existing programs?</a:t>
            </a:r>
          </a:p>
          <a:p>
            <a:pPr marL="571500" indent="-571500">
              <a:buFont typeface="Wingdings" panose="05000000000000000000" pitchFamily="2" charset="2"/>
              <a:buChar char="q"/>
            </a:pPr>
            <a:r>
              <a:rPr lang="en-US" sz="5000" b="1">
                <a:latin typeface="Public Sans ExtraBold"/>
              </a:rPr>
              <a:t> What else would you need to know to envision new programs likely to meet industry demand?</a:t>
            </a:r>
          </a:p>
          <a:p>
            <a:pPr marL="571500" indent="-571500">
              <a:buFont typeface="Wingdings" panose="05000000000000000000" pitchFamily="2" charset="2"/>
              <a:buChar char="q"/>
            </a:pPr>
            <a:r>
              <a:rPr lang="en-US" sz="5000" b="1">
                <a:latin typeface="Public Sans ExtraBold"/>
              </a:rPr>
              <a:t> Where might you seek the information needed?</a:t>
            </a:r>
          </a:p>
        </p:txBody>
      </p:sp>
    </p:spTree>
    <p:extLst>
      <p:ext uri="{BB962C8B-B14F-4D97-AF65-F5344CB8AC3E}">
        <p14:creationId xmlns:p14="http://schemas.microsoft.com/office/powerpoint/2010/main" val="329230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272005-BB07-091F-E9E4-307DA4CE688D}"/>
              </a:ext>
            </a:extLst>
          </p:cNvPr>
          <p:cNvSpPr>
            <a:spLocks noGrp="1"/>
          </p:cNvSpPr>
          <p:nvPr>
            <p:ph type="title"/>
          </p:nvPr>
        </p:nvSpPr>
        <p:spPr/>
        <p:txBody>
          <a:bodyPr/>
          <a:lstStyle/>
          <a:p>
            <a:r>
              <a:rPr lang="en-US"/>
              <a:t>Group exercise</a:t>
            </a:r>
          </a:p>
        </p:txBody>
      </p:sp>
      <p:sp>
        <p:nvSpPr>
          <p:cNvPr id="4" name="Text Placeholder 3">
            <a:extLst>
              <a:ext uri="{FF2B5EF4-FFF2-40B4-BE49-F238E27FC236}">
                <a16:creationId xmlns:a16="http://schemas.microsoft.com/office/drawing/2014/main" id="{5E520291-4B1D-7FFC-7AD2-264B51A0969D}"/>
              </a:ext>
            </a:extLst>
          </p:cNvPr>
          <p:cNvSpPr>
            <a:spLocks noGrp="1"/>
          </p:cNvSpPr>
          <p:nvPr>
            <p:ph type="body" sz="quarter" idx="10"/>
          </p:nvPr>
        </p:nvSpPr>
        <p:spPr>
          <a:xfrm>
            <a:off x="1292454" y="4508398"/>
            <a:ext cx="19408205" cy="1077218"/>
          </a:xfrm>
        </p:spPr>
        <p:txBody>
          <a:bodyPr/>
          <a:lstStyle/>
          <a:p>
            <a:r>
              <a:rPr lang="en-US" sz="7000">
                <a:solidFill>
                  <a:srgbClr val="000000"/>
                </a:solidFill>
                <a:effectLst/>
                <a:latin typeface="Public Sans ExtraBold"/>
                <a:ea typeface="Times New Roman" panose="02020603050405020304" pitchFamily="18" charset="0"/>
              </a:rPr>
              <a:t>Please share ideas around this question:</a:t>
            </a:r>
            <a:endParaRPr lang="en-US" sz="7000">
              <a:latin typeface="Public Sans ExtraBold"/>
            </a:endParaRPr>
          </a:p>
        </p:txBody>
      </p:sp>
      <p:sp>
        <p:nvSpPr>
          <p:cNvPr id="6" name="Text Placeholder 7">
            <a:extLst>
              <a:ext uri="{FF2B5EF4-FFF2-40B4-BE49-F238E27FC236}">
                <a16:creationId xmlns:a16="http://schemas.microsoft.com/office/drawing/2014/main" id="{17576296-B45E-5A72-73F5-7370480EBA4B}"/>
              </a:ext>
            </a:extLst>
          </p:cNvPr>
          <p:cNvSpPr txBox="1">
            <a:spLocks/>
          </p:cNvSpPr>
          <p:nvPr/>
        </p:nvSpPr>
        <p:spPr>
          <a:xfrm>
            <a:off x="3086894" y="6871878"/>
            <a:ext cx="18211799" cy="1392561"/>
          </a:xfrm>
          <a:prstGeom prst="rect">
            <a:avLst/>
          </a:prstGeom>
        </p:spPr>
        <p:txBody>
          <a:bodyPr vert="horz" wrap="square" lIns="0" tIns="0" rIns="0" bIns="0" rtlCol="0">
            <a:spAutoFit/>
          </a:bodyPr>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kern="1200" baseline="0" smtClean="0">
                <a:solidFill>
                  <a:schemeClr val="tx1"/>
                </a:solidFill>
                <a:effectLst/>
                <a:latin typeface="Public Sans" pitchFamily="2" charset="77"/>
                <a:ea typeface="Public Sans" pitchFamily="2" charset="77"/>
                <a:cs typeface="Public Sans" pitchFamily="2" charset="77"/>
              </a:defRPr>
            </a:lvl1pPr>
            <a:lvl2pPr marL="91440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2pPr>
            <a:lvl3pPr marL="146304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3pPr>
            <a:lvl4pPr marL="210312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4pPr>
            <a:lvl5pPr marL="265176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5pPr>
            <a:lvl6pPr marL="6705767"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4998"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229"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460"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r>
              <a:rPr lang="en-US" sz="6000" b="1">
                <a:latin typeface="Public Sans ExtraBold"/>
              </a:rPr>
              <a:t>Can you describe a new degree that integrates the expertise of your department with other department(s)?</a:t>
            </a:r>
          </a:p>
        </p:txBody>
      </p:sp>
    </p:spTree>
    <p:extLst>
      <p:ext uri="{BB962C8B-B14F-4D97-AF65-F5344CB8AC3E}">
        <p14:creationId xmlns:p14="http://schemas.microsoft.com/office/powerpoint/2010/main" val="85055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7108F4-A788-FE8E-FE38-BB1717CEB7FA}"/>
              </a:ext>
            </a:extLst>
          </p:cNvPr>
          <p:cNvSpPr>
            <a:spLocks noGrp="1"/>
          </p:cNvSpPr>
          <p:nvPr>
            <p:ph type="title"/>
          </p:nvPr>
        </p:nvSpPr>
        <p:spPr/>
        <p:txBody>
          <a:bodyPr/>
          <a:lstStyle/>
          <a:p>
            <a:r>
              <a:rPr lang="en-US"/>
              <a:t>Collaborative curriculum</a:t>
            </a:r>
          </a:p>
        </p:txBody>
      </p:sp>
      <p:sp>
        <p:nvSpPr>
          <p:cNvPr id="4" name="Text Placeholder 3">
            <a:extLst>
              <a:ext uri="{FF2B5EF4-FFF2-40B4-BE49-F238E27FC236}">
                <a16:creationId xmlns:a16="http://schemas.microsoft.com/office/drawing/2014/main" id="{CDF9277E-EDD2-78BA-310A-FEC2221CA4BE}"/>
              </a:ext>
            </a:extLst>
          </p:cNvPr>
          <p:cNvSpPr>
            <a:spLocks noGrp="1"/>
          </p:cNvSpPr>
          <p:nvPr>
            <p:ph type="body" sz="quarter" idx="10"/>
          </p:nvPr>
        </p:nvSpPr>
        <p:spPr/>
        <p:txBody>
          <a:bodyPr/>
          <a:lstStyle/>
          <a:p>
            <a:r>
              <a:rPr lang="en-US"/>
              <a:t>What do We mean?</a:t>
            </a:r>
          </a:p>
        </p:txBody>
      </p:sp>
      <p:sp>
        <p:nvSpPr>
          <p:cNvPr id="5" name="Text Placeholder 4">
            <a:extLst>
              <a:ext uri="{FF2B5EF4-FFF2-40B4-BE49-F238E27FC236}">
                <a16:creationId xmlns:a16="http://schemas.microsoft.com/office/drawing/2014/main" id="{1D9D22A3-A388-7D64-84EE-CA8BD1F36141}"/>
              </a:ext>
            </a:extLst>
          </p:cNvPr>
          <p:cNvSpPr>
            <a:spLocks noGrp="1"/>
          </p:cNvSpPr>
          <p:nvPr>
            <p:ph type="body" sz="quarter" idx="12"/>
          </p:nvPr>
        </p:nvSpPr>
        <p:spPr>
          <a:xfrm>
            <a:off x="1292454" y="5258594"/>
            <a:ext cx="15580860" cy="5622821"/>
          </a:xfrm>
        </p:spPr>
        <p:txBody>
          <a:bodyPr/>
          <a:lstStyle/>
          <a:p>
            <a:pPr>
              <a:buFont typeface="Wingdings" panose="05000000000000000000" pitchFamily="2" charset="2"/>
              <a:buChar char="q"/>
            </a:pPr>
            <a:r>
              <a:rPr lang="en-US" dirty="0"/>
              <a:t> Innovative Cross-Disciplinary Degree Proposals </a:t>
            </a:r>
          </a:p>
          <a:p>
            <a:pPr>
              <a:buFont typeface="Wingdings" panose="05000000000000000000" pitchFamily="2" charset="2"/>
              <a:buChar char="q"/>
            </a:pPr>
            <a:r>
              <a:rPr lang="en-US" dirty="0"/>
              <a:t> Proposals with 2+ Departments (within or across Colleges)</a:t>
            </a:r>
          </a:p>
          <a:p>
            <a:pPr>
              <a:buFont typeface="Wingdings" panose="05000000000000000000" pitchFamily="2" charset="2"/>
              <a:buChar char="q"/>
            </a:pPr>
            <a:r>
              <a:rPr lang="en-US" dirty="0"/>
              <a:t> Could be a University Wide Program (but not limited to)</a:t>
            </a:r>
          </a:p>
          <a:p>
            <a:pPr marL="0" indent="0">
              <a:buNone/>
            </a:pPr>
            <a:r>
              <a:rPr lang="en-US" b="1" dirty="0"/>
              <a:t>Example: </a:t>
            </a:r>
            <a:r>
              <a:rPr lang="en-US" dirty="0"/>
              <a:t>Proposed B.S. </a:t>
            </a:r>
            <a:r>
              <a:rPr lang="en-US"/>
              <a:t>Geological Engineering</a:t>
            </a:r>
          </a:p>
          <a:p>
            <a:pPr marL="0" indent="0">
              <a:buNone/>
            </a:pPr>
            <a:r>
              <a:rPr lang="en-US" dirty="0"/>
              <a:t>	College of Engineering: Civil and Environmental Engineering</a:t>
            </a:r>
          </a:p>
          <a:p>
            <a:pPr marL="0" indent="0">
              <a:buNone/>
            </a:pPr>
            <a:r>
              <a:rPr lang="en-US" dirty="0"/>
              <a:t>	College of Science: Earth and Spatial Sciences </a:t>
            </a:r>
            <a:endParaRPr lang="en-US" b="1" dirty="0"/>
          </a:p>
        </p:txBody>
      </p:sp>
      <p:pic>
        <p:nvPicPr>
          <p:cNvPr id="8" name="Picture 7">
            <a:extLst>
              <a:ext uri="{FF2B5EF4-FFF2-40B4-BE49-F238E27FC236}">
                <a16:creationId xmlns:a16="http://schemas.microsoft.com/office/drawing/2014/main" id="{59D66C2B-B125-1B64-5823-A5867A5F4333}"/>
              </a:ext>
            </a:extLst>
          </p:cNvPr>
          <p:cNvPicPr>
            <a:picLocks noChangeAspect="1"/>
          </p:cNvPicPr>
          <p:nvPr/>
        </p:nvPicPr>
        <p:blipFill>
          <a:blip r:embed="rId3"/>
          <a:stretch>
            <a:fillRect/>
          </a:stretch>
        </p:blipFill>
        <p:spPr>
          <a:xfrm>
            <a:off x="14599048" y="3906466"/>
            <a:ext cx="9099946" cy="6071370"/>
          </a:xfrm>
          <a:prstGeom prst="rect">
            <a:avLst/>
          </a:prstGeom>
        </p:spPr>
      </p:pic>
    </p:spTree>
    <p:extLst>
      <p:ext uri="{BB962C8B-B14F-4D97-AF65-F5344CB8AC3E}">
        <p14:creationId xmlns:p14="http://schemas.microsoft.com/office/powerpoint/2010/main" val="138776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Industry need</a:t>
            </a:r>
          </a:p>
        </p:txBody>
      </p:sp>
      <p:sp>
        <p:nvSpPr>
          <p:cNvPr id="7" name="Text Placeholder 6"/>
          <p:cNvSpPr>
            <a:spLocks noGrp="1"/>
          </p:cNvSpPr>
          <p:nvPr>
            <p:ph type="body" sz="quarter" idx="10"/>
          </p:nvPr>
        </p:nvSpPr>
        <p:spPr>
          <a:xfrm>
            <a:off x="1318989" y="3906466"/>
            <a:ext cx="11483405" cy="830997"/>
          </a:xfrm>
        </p:spPr>
        <p:txBody>
          <a:bodyPr/>
          <a:lstStyle/>
          <a:p>
            <a:r>
              <a:rPr lang="en-US"/>
              <a:t>How do we assess NEED </a:t>
            </a:r>
          </a:p>
        </p:txBody>
      </p:sp>
      <p:sp>
        <p:nvSpPr>
          <p:cNvPr id="8" name="Text Placeholder 7"/>
          <p:cNvSpPr>
            <a:spLocks noGrp="1"/>
          </p:cNvSpPr>
          <p:nvPr>
            <p:ph type="body" sz="quarter" idx="11"/>
          </p:nvPr>
        </p:nvSpPr>
        <p:spPr>
          <a:xfrm>
            <a:off x="1285365" y="5357852"/>
            <a:ext cx="11669429" cy="6623095"/>
          </a:xfrm>
        </p:spPr>
        <p:txBody>
          <a:bodyPr/>
          <a:lstStyle/>
          <a:p>
            <a:r>
              <a:rPr lang="en-US" sz="4000" b="1"/>
              <a:t>1. Ask Employers</a:t>
            </a:r>
          </a:p>
          <a:p>
            <a:pPr marL="457200" indent="-457200">
              <a:buFont typeface="Wingdings" panose="05000000000000000000" pitchFamily="2" charset="2"/>
              <a:buChar char="q"/>
            </a:pPr>
            <a:r>
              <a:rPr lang="en-US" b="1"/>
              <a:t>Host Employer Summits</a:t>
            </a:r>
          </a:p>
          <a:p>
            <a:pPr marL="457200" indent="-457200">
              <a:buFont typeface="Wingdings" panose="05000000000000000000" pitchFamily="2" charset="2"/>
              <a:buChar char="q"/>
            </a:pPr>
            <a:r>
              <a:rPr lang="en-US" b="1"/>
              <a:t>UI Career Fair (arrange networking nights)</a:t>
            </a:r>
          </a:p>
          <a:p>
            <a:pPr marL="457200" indent="-457200">
              <a:buFont typeface="Wingdings" panose="05000000000000000000" pitchFamily="2" charset="2"/>
              <a:buChar char="q"/>
            </a:pPr>
            <a:r>
              <a:rPr lang="en-US" b="1"/>
              <a:t>In-Person Meetings</a:t>
            </a:r>
          </a:p>
          <a:p>
            <a:pPr marL="457200" indent="-457200">
              <a:buFont typeface="Wingdings" panose="05000000000000000000" pitchFamily="2" charset="2"/>
              <a:buChar char="q"/>
            </a:pPr>
            <a:r>
              <a:rPr lang="en-US" b="1"/>
              <a:t>Use Advisory Boards</a:t>
            </a:r>
          </a:p>
          <a:p>
            <a:endParaRPr lang="en-US" b="1"/>
          </a:p>
          <a:p>
            <a:r>
              <a:rPr lang="en-US" b="1"/>
              <a:t>Action: Letters of Support from Industry</a:t>
            </a:r>
          </a:p>
        </p:txBody>
      </p:sp>
      <p:pic>
        <p:nvPicPr>
          <p:cNvPr id="9" name="Picture 8">
            <a:extLst>
              <a:ext uri="{FF2B5EF4-FFF2-40B4-BE49-F238E27FC236}">
                <a16:creationId xmlns:a16="http://schemas.microsoft.com/office/drawing/2014/main" id="{54923CD3-0254-A66F-66BC-4BF89CBBA1F1}"/>
              </a:ext>
            </a:extLst>
          </p:cNvPr>
          <p:cNvPicPr>
            <a:picLocks noChangeAspect="1"/>
          </p:cNvPicPr>
          <p:nvPr/>
        </p:nvPicPr>
        <p:blipFill>
          <a:blip r:embed="rId3"/>
          <a:stretch>
            <a:fillRect/>
          </a:stretch>
        </p:blipFill>
        <p:spPr>
          <a:xfrm>
            <a:off x="13788427" y="2545913"/>
            <a:ext cx="9925779" cy="6294081"/>
          </a:xfrm>
          <a:prstGeom prst="rect">
            <a:avLst/>
          </a:prstGeom>
        </p:spPr>
      </p:pic>
    </p:spTree>
    <p:extLst>
      <p:ext uri="{BB962C8B-B14F-4D97-AF65-F5344CB8AC3E}">
        <p14:creationId xmlns:p14="http://schemas.microsoft.com/office/powerpoint/2010/main" val="137320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Industry need</a:t>
            </a:r>
          </a:p>
        </p:txBody>
      </p:sp>
      <p:sp>
        <p:nvSpPr>
          <p:cNvPr id="7" name="Text Placeholder 6"/>
          <p:cNvSpPr>
            <a:spLocks noGrp="1"/>
          </p:cNvSpPr>
          <p:nvPr>
            <p:ph type="body" sz="quarter" idx="10"/>
          </p:nvPr>
        </p:nvSpPr>
        <p:spPr/>
        <p:txBody>
          <a:bodyPr/>
          <a:lstStyle/>
          <a:p>
            <a:r>
              <a:rPr lang="en-US"/>
              <a:t>How do we assess NEED </a:t>
            </a:r>
          </a:p>
        </p:txBody>
      </p:sp>
      <p:sp>
        <p:nvSpPr>
          <p:cNvPr id="3" name="Text Placeholder 7">
            <a:extLst>
              <a:ext uri="{FF2B5EF4-FFF2-40B4-BE49-F238E27FC236}">
                <a16:creationId xmlns:a16="http://schemas.microsoft.com/office/drawing/2014/main" id="{3F1E3B1F-2454-EA8B-3B5B-AF0AC83DA8BD}"/>
              </a:ext>
            </a:extLst>
          </p:cNvPr>
          <p:cNvSpPr txBox="1">
            <a:spLocks/>
          </p:cNvSpPr>
          <p:nvPr/>
        </p:nvSpPr>
        <p:spPr>
          <a:xfrm>
            <a:off x="1318989" y="5106194"/>
            <a:ext cx="17046005" cy="4622547"/>
          </a:xfrm>
          <a:prstGeom prst="rect">
            <a:avLst/>
          </a:prstGeom>
        </p:spPr>
        <p:txBody>
          <a:bodyPr vert="horz" wrap="square" lIns="0" tIns="0" rIns="0" bIns="0" rtlCol="0">
            <a:spAutoFit/>
          </a:bodyPr>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kern="1200" baseline="0" smtClean="0">
                <a:solidFill>
                  <a:schemeClr val="tx1"/>
                </a:solidFill>
                <a:effectLst/>
                <a:latin typeface="Public Sans" pitchFamily="2" charset="77"/>
                <a:ea typeface="Public Sans" pitchFamily="2" charset="77"/>
                <a:cs typeface="Public Sans" pitchFamily="2" charset="77"/>
              </a:defRPr>
            </a:lvl1pPr>
            <a:lvl2pPr marL="91440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2pPr>
            <a:lvl3pPr marL="146304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3pPr>
            <a:lvl4pPr marL="210312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4pPr>
            <a:lvl5pPr marL="265176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5pPr>
            <a:lvl6pPr marL="6705767"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4998"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229"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460"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r>
              <a:rPr lang="en-US" sz="4000" b="1"/>
              <a:t>2. US Bureau of Labor Statistics Data</a:t>
            </a:r>
          </a:p>
          <a:p>
            <a:pPr marL="457200" indent="-457200">
              <a:buFont typeface="Wingdings" panose="05000000000000000000" pitchFamily="2" charset="2"/>
              <a:buChar char="q"/>
            </a:pPr>
            <a:r>
              <a:rPr lang="en-US" b="1"/>
              <a:t>10-Year Projections</a:t>
            </a:r>
          </a:p>
          <a:p>
            <a:pPr marL="457200" indent="-457200">
              <a:buFont typeface="Wingdings" panose="05000000000000000000" pitchFamily="2" charset="2"/>
              <a:buChar char="q"/>
            </a:pPr>
            <a:r>
              <a:rPr lang="en-US" b="1"/>
              <a:t>Change in Actual Employment Numbers </a:t>
            </a:r>
          </a:p>
          <a:p>
            <a:endParaRPr lang="en-US" b="1">
              <a:hlinkClick r:id="rId3"/>
            </a:endParaRPr>
          </a:p>
          <a:p>
            <a:endParaRPr lang="en-US" b="1">
              <a:hlinkClick r:id="rId3"/>
            </a:endParaRPr>
          </a:p>
        </p:txBody>
      </p:sp>
      <p:pic>
        <p:nvPicPr>
          <p:cNvPr id="10" name="Picture 9">
            <a:extLst>
              <a:ext uri="{FF2B5EF4-FFF2-40B4-BE49-F238E27FC236}">
                <a16:creationId xmlns:a16="http://schemas.microsoft.com/office/drawing/2014/main" id="{E4A81B2C-5051-36CB-B3F8-8967A64C5D44}"/>
              </a:ext>
            </a:extLst>
          </p:cNvPr>
          <p:cNvPicPr>
            <a:picLocks noChangeAspect="1"/>
          </p:cNvPicPr>
          <p:nvPr/>
        </p:nvPicPr>
        <p:blipFill>
          <a:blip r:embed="rId4"/>
          <a:srcRect l="-833" t="13629"/>
          <a:stretch/>
        </p:blipFill>
        <p:spPr>
          <a:xfrm>
            <a:off x="10363994" y="2557433"/>
            <a:ext cx="13743194" cy="6458656"/>
          </a:xfrm>
          <a:prstGeom prst="rect">
            <a:avLst/>
          </a:prstGeom>
        </p:spPr>
      </p:pic>
    </p:spTree>
    <p:extLst>
      <p:ext uri="{BB962C8B-B14F-4D97-AF65-F5344CB8AC3E}">
        <p14:creationId xmlns:p14="http://schemas.microsoft.com/office/powerpoint/2010/main" val="301251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Industry need</a:t>
            </a:r>
          </a:p>
        </p:txBody>
      </p:sp>
      <p:sp>
        <p:nvSpPr>
          <p:cNvPr id="7" name="Text Placeholder 6"/>
          <p:cNvSpPr>
            <a:spLocks noGrp="1"/>
          </p:cNvSpPr>
          <p:nvPr>
            <p:ph type="body" sz="quarter" idx="10"/>
          </p:nvPr>
        </p:nvSpPr>
        <p:spPr/>
        <p:txBody>
          <a:bodyPr/>
          <a:lstStyle/>
          <a:p>
            <a:r>
              <a:rPr lang="en-US"/>
              <a:t>How do we assess NEED </a:t>
            </a:r>
          </a:p>
        </p:txBody>
      </p:sp>
      <p:pic>
        <p:nvPicPr>
          <p:cNvPr id="12" name="Picture 11">
            <a:extLst>
              <a:ext uri="{FF2B5EF4-FFF2-40B4-BE49-F238E27FC236}">
                <a16:creationId xmlns:a16="http://schemas.microsoft.com/office/drawing/2014/main" id="{74ADF52C-BC8A-4A0D-DADE-36E74B62CB72}"/>
              </a:ext>
            </a:extLst>
          </p:cNvPr>
          <p:cNvPicPr>
            <a:picLocks noChangeAspect="1"/>
          </p:cNvPicPr>
          <p:nvPr/>
        </p:nvPicPr>
        <p:blipFill>
          <a:blip r:embed="rId3"/>
          <a:srcRect l="1139" t="17003" r="7187" b="1884"/>
          <a:stretch/>
        </p:blipFill>
        <p:spPr>
          <a:xfrm>
            <a:off x="79235" y="2362994"/>
            <a:ext cx="23473307" cy="11195890"/>
          </a:xfrm>
          <a:prstGeom prst="rect">
            <a:avLst/>
          </a:prstGeom>
        </p:spPr>
      </p:pic>
      <p:sp>
        <p:nvSpPr>
          <p:cNvPr id="2" name="Oval 1">
            <a:extLst>
              <a:ext uri="{FF2B5EF4-FFF2-40B4-BE49-F238E27FC236}">
                <a16:creationId xmlns:a16="http://schemas.microsoft.com/office/drawing/2014/main" id="{14572BE9-9231-9FDF-B124-5F9325825AD6}"/>
              </a:ext>
            </a:extLst>
          </p:cNvPr>
          <p:cNvSpPr/>
          <p:nvPr/>
        </p:nvSpPr>
        <p:spPr>
          <a:xfrm>
            <a:off x="9982994" y="3906466"/>
            <a:ext cx="2209800" cy="1218282"/>
          </a:xfrm>
          <a:prstGeom prst="ellipse">
            <a:avLst/>
          </a:prstGeom>
          <a:noFill/>
          <a:ln w="1270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60004C4-A2D3-A7BB-DAB0-C83944D6D32A}"/>
              </a:ext>
            </a:extLst>
          </p:cNvPr>
          <p:cNvSpPr txBox="1"/>
          <p:nvPr/>
        </p:nvSpPr>
        <p:spPr>
          <a:xfrm>
            <a:off x="1143794" y="610394"/>
            <a:ext cx="18440400" cy="1569660"/>
          </a:xfrm>
          <a:prstGeom prst="rect">
            <a:avLst/>
          </a:prstGeom>
          <a:noFill/>
        </p:spPr>
        <p:txBody>
          <a:bodyPr wrap="square" rtlCol="0">
            <a:spAutoFit/>
          </a:bodyPr>
          <a:lstStyle/>
          <a:p>
            <a:r>
              <a:rPr lang="en-US" b="1">
                <a:solidFill>
                  <a:srgbClr val="FFC000"/>
                </a:solidFill>
              </a:rPr>
              <a:t>2018 Employed: </a:t>
            </a:r>
            <a:r>
              <a:rPr lang="en-US"/>
              <a:t>	4674 (thousands)</a:t>
            </a:r>
          </a:p>
          <a:p>
            <a:r>
              <a:rPr lang="en-US" b="1">
                <a:solidFill>
                  <a:srgbClr val="FFC000"/>
                </a:solidFill>
              </a:rPr>
              <a:t>Actual Increase:  </a:t>
            </a:r>
            <a:r>
              <a:rPr lang="en-US"/>
              <a:t>	+16.9% (exceeded 12.7% projection in 2018)</a:t>
            </a:r>
          </a:p>
        </p:txBody>
      </p:sp>
    </p:spTree>
    <p:extLst>
      <p:ext uri="{BB962C8B-B14F-4D97-AF65-F5344CB8AC3E}">
        <p14:creationId xmlns:p14="http://schemas.microsoft.com/office/powerpoint/2010/main" val="216460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Industry need</a:t>
            </a:r>
          </a:p>
        </p:txBody>
      </p:sp>
      <p:sp>
        <p:nvSpPr>
          <p:cNvPr id="7" name="Text Placeholder 6"/>
          <p:cNvSpPr>
            <a:spLocks noGrp="1"/>
          </p:cNvSpPr>
          <p:nvPr>
            <p:ph type="body" sz="quarter" idx="10"/>
          </p:nvPr>
        </p:nvSpPr>
        <p:spPr/>
        <p:txBody>
          <a:bodyPr/>
          <a:lstStyle/>
          <a:p>
            <a:r>
              <a:rPr lang="en-US"/>
              <a:t>How do we assess NEED </a:t>
            </a:r>
          </a:p>
        </p:txBody>
      </p:sp>
      <p:sp>
        <p:nvSpPr>
          <p:cNvPr id="3" name="Text Placeholder 7">
            <a:extLst>
              <a:ext uri="{FF2B5EF4-FFF2-40B4-BE49-F238E27FC236}">
                <a16:creationId xmlns:a16="http://schemas.microsoft.com/office/drawing/2014/main" id="{3F1E3B1F-2454-EA8B-3B5B-AF0AC83DA8BD}"/>
              </a:ext>
            </a:extLst>
          </p:cNvPr>
          <p:cNvSpPr txBox="1">
            <a:spLocks/>
          </p:cNvSpPr>
          <p:nvPr/>
        </p:nvSpPr>
        <p:spPr>
          <a:xfrm>
            <a:off x="1318989" y="5106194"/>
            <a:ext cx="17046005" cy="5622821"/>
          </a:xfrm>
          <a:prstGeom prst="rect">
            <a:avLst/>
          </a:prstGeom>
        </p:spPr>
        <p:txBody>
          <a:bodyPr vert="horz" wrap="square" lIns="0" tIns="0" rIns="0" bIns="0" rtlCol="0">
            <a:spAutoFit/>
          </a:bodyPr>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kern="1200" baseline="0" smtClean="0">
                <a:solidFill>
                  <a:schemeClr val="tx1"/>
                </a:solidFill>
                <a:effectLst/>
                <a:latin typeface="Public Sans" pitchFamily="2" charset="77"/>
                <a:ea typeface="Public Sans" pitchFamily="2" charset="77"/>
                <a:cs typeface="Public Sans" pitchFamily="2" charset="77"/>
              </a:defRPr>
            </a:lvl1pPr>
            <a:lvl2pPr marL="91440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2pPr>
            <a:lvl3pPr marL="146304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3pPr>
            <a:lvl4pPr marL="210312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4pPr>
            <a:lvl5pPr marL="265176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5pPr>
            <a:lvl6pPr marL="6705767"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4998"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229"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460"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r>
              <a:rPr lang="en-US" sz="4000" b="1"/>
              <a:t>3. Idaho Department of Labor</a:t>
            </a:r>
          </a:p>
          <a:p>
            <a:endParaRPr lang="en-US" b="1"/>
          </a:p>
          <a:p>
            <a:endParaRPr lang="en-US" b="1">
              <a:hlinkClick r:id="rId3"/>
            </a:endParaRPr>
          </a:p>
          <a:p>
            <a:endParaRPr lang="en-US" b="1">
              <a:hlinkClick r:id="rId3"/>
            </a:endParaRPr>
          </a:p>
          <a:p>
            <a:endParaRPr lang="en-US" b="1">
              <a:hlinkClick r:id="rId3"/>
            </a:endParaRPr>
          </a:p>
          <a:p>
            <a:endParaRPr lang="en-US" b="1">
              <a:hlinkClick r:id="rId3"/>
            </a:endParaRPr>
          </a:p>
        </p:txBody>
      </p:sp>
      <p:pic>
        <p:nvPicPr>
          <p:cNvPr id="8" name="Picture 7">
            <a:extLst>
              <a:ext uri="{FF2B5EF4-FFF2-40B4-BE49-F238E27FC236}">
                <a16:creationId xmlns:a16="http://schemas.microsoft.com/office/drawing/2014/main" id="{456B2701-1A3E-BB8B-00D9-CE0EDD113E05}"/>
              </a:ext>
            </a:extLst>
          </p:cNvPr>
          <p:cNvPicPr>
            <a:picLocks noChangeAspect="1"/>
          </p:cNvPicPr>
          <p:nvPr/>
        </p:nvPicPr>
        <p:blipFill>
          <a:blip r:embed="rId4"/>
          <a:srcRect l="8239" t="11753" r="18765" b="3466"/>
          <a:stretch/>
        </p:blipFill>
        <p:spPr>
          <a:xfrm>
            <a:off x="12192794" y="2487096"/>
            <a:ext cx="11741948" cy="7769031"/>
          </a:xfrm>
          <a:prstGeom prst="rect">
            <a:avLst/>
          </a:prstGeom>
        </p:spPr>
      </p:pic>
    </p:spTree>
    <p:extLst>
      <p:ext uri="{BB962C8B-B14F-4D97-AF65-F5344CB8AC3E}">
        <p14:creationId xmlns:p14="http://schemas.microsoft.com/office/powerpoint/2010/main" val="360330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Industry need</a:t>
            </a:r>
          </a:p>
        </p:txBody>
      </p:sp>
      <p:sp>
        <p:nvSpPr>
          <p:cNvPr id="7" name="Text Placeholder 6"/>
          <p:cNvSpPr>
            <a:spLocks noGrp="1"/>
          </p:cNvSpPr>
          <p:nvPr>
            <p:ph type="body" sz="quarter" idx="10"/>
          </p:nvPr>
        </p:nvSpPr>
        <p:spPr/>
        <p:txBody>
          <a:bodyPr/>
          <a:lstStyle/>
          <a:p>
            <a:r>
              <a:rPr lang="en-US"/>
              <a:t>How do we assess NEED </a:t>
            </a:r>
          </a:p>
        </p:txBody>
      </p:sp>
      <p:sp>
        <p:nvSpPr>
          <p:cNvPr id="3" name="Text Placeholder 7">
            <a:extLst>
              <a:ext uri="{FF2B5EF4-FFF2-40B4-BE49-F238E27FC236}">
                <a16:creationId xmlns:a16="http://schemas.microsoft.com/office/drawing/2014/main" id="{3F1E3B1F-2454-EA8B-3B5B-AF0AC83DA8BD}"/>
              </a:ext>
            </a:extLst>
          </p:cNvPr>
          <p:cNvSpPr txBox="1">
            <a:spLocks/>
          </p:cNvSpPr>
          <p:nvPr/>
        </p:nvSpPr>
        <p:spPr>
          <a:xfrm>
            <a:off x="1318989" y="5106194"/>
            <a:ext cx="17046005" cy="7623369"/>
          </a:xfrm>
          <a:prstGeom prst="rect">
            <a:avLst/>
          </a:prstGeom>
        </p:spPr>
        <p:txBody>
          <a:bodyPr vert="horz" wrap="square" lIns="0" tIns="0" rIns="0" bIns="0" rtlCol="0">
            <a:spAutoFit/>
          </a:bodyPr>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kern="1200" baseline="0" smtClean="0">
                <a:solidFill>
                  <a:schemeClr val="tx1"/>
                </a:solidFill>
                <a:effectLst/>
                <a:latin typeface="Public Sans" pitchFamily="2" charset="77"/>
                <a:ea typeface="Public Sans" pitchFamily="2" charset="77"/>
                <a:cs typeface="Public Sans" pitchFamily="2" charset="77"/>
              </a:defRPr>
            </a:lvl1pPr>
            <a:lvl2pPr marL="91440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2pPr>
            <a:lvl3pPr marL="146304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3pPr>
            <a:lvl4pPr marL="210312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4pPr>
            <a:lvl5pPr marL="265176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5pPr>
            <a:lvl6pPr marL="6705767"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4998"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229"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460"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r>
              <a:rPr lang="en-US" sz="4000" b="1"/>
              <a:t>3. Idaho Department of Labor</a:t>
            </a:r>
          </a:p>
          <a:p>
            <a:endParaRPr lang="en-US" b="1">
              <a:hlinkClick r:id="rId3"/>
            </a:endParaRPr>
          </a:p>
          <a:p>
            <a:endParaRPr lang="en-US" b="1">
              <a:hlinkClick r:id="rId3"/>
            </a:endParaRPr>
          </a:p>
          <a:p>
            <a:endParaRPr lang="en-US" b="1">
              <a:hlinkClick r:id="rId3"/>
            </a:endParaRPr>
          </a:p>
          <a:p>
            <a:endParaRPr lang="en-US" b="1">
              <a:hlinkClick r:id="rId3"/>
            </a:endParaRPr>
          </a:p>
          <a:p>
            <a:endParaRPr lang="en-US" b="1">
              <a:hlinkClick r:id="rId3"/>
            </a:endParaRPr>
          </a:p>
          <a:p>
            <a:r>
              <a:rPr lang="en-US" b="1">
                <a:hlinkClick r:id="rId4"/>
              </a:rPr>
              <a:t>https://lmi.idaho.gov/data-tools/occupations-in-demand/</a:t>
            </a:r>
            <a:endParaRPr lang="en-US" b="1"/>
          </a:p>
          <a:p>
            <a:r>
              <a:rPr lang="en-US" b="1">
                <a:hlinkClick r:id="rId5"/>
              </a:rPr>
              <a:t>https://lmi.idaho.gov/data-tools/occupational-industry-projections/</a:t>
            </a:r>
            <a:r>
              <a:rPr lang="en-US" b="1"/>
              <a:t>  </a:t>
            </a:r>
          </a:p>
        </p:txBody>
      </p:sp>
      <p:pic>
        <p:nvPicPr>
          <p:cNvPr id="11" name="Picture 10">
            <a:extLst>
              <a:ext uri="{FF2B5EF4-FFF2-40B4-BE49-F238E27FC236}">
                <a16:creationId xmlns:a16="http://schemas.microsoft.com/office/drawing/2014/main" id="{EDA239F7-6E5E-E514-F661-A8EBD67C7CA5}"/>
              </a:ext>
            </a:extLst>
          </p:cNvPr>
          <p:cNvPicPr>
            <a:picLocks noChangeAspect="1"/>
          </p:cNvPicPr>
          <p:nvPr/>
        </p:nvPicPr>
        <p:blipFill>
          <a:blip r:embed="rId6"/>
          <a:srcRect t="22754" r="11562" b="4204"/>
          <a:stretch/>
        </p:blipFill>
        <p:spPr>
          <a:xfrm>
            <a:off x="379825" y="2362994"/>
            <a:ext cx="23625938" cy="10518969"/>
          </a:xfrm>
          <a:prstGeom prst="rect">
            <a:avLst/>
          </a:prstGeom>
        </p:spPr>
      </p:pic>
    </p:spTree>
    <p:extLst>
      <p:ext uri="{BB962C8B-B14F-4D97-AF65-F5344CB8AC3E}">
        <p14:creationId xmlns:p14="http://schemas.microsoft.com/office/powerpoint/2010/main" val="31180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DF2F45-1D9B-D570-22B5-D53297A4CC66}"/>
              </a:ext>
            </a:extLst>
          </p:cNvPr>
          <p:cNvSpPr>
            <a:spLocks noGrp="1"/>
          </p:cNvSpPr>
          <p:nvPr>
            <p:ph type="title"/>
          </p:nvPr>
        </p:nvSpPr>
        <p:spPr/>
        <p:txBody>
          <a:bodyPr/>
          <a:lstStyle/>
          <a:p>
            <a:r>
              <a:rPr lang="en-US">
                <a:latin typeface="Public Sans ExtraBold"/>
              </a:rPr>
              <a:t>Additional resources</a:t>
            </a:r>
            <a:endParaRPr lang="en-US"/>
          </a:p>
        </p:txBody>
      </p:sp>
      <p:pic>
        <p:nvPicPr>
          <p:cNvPr id="6" name="Picture 5" descr="A screenshot of a web page&#10;&#10;Description automatically generated">
            <a:extLst>
              <a:ext uri="{FF2B5EF4-FFF2-40B4-BE49-F238E27FC236}">
                <a16:creationId xmlns:a16="http://schemas.microsoft.com/office/drawing/2014/main" id="{C95F5AE5-C25D-2B55-F18D-46E4E6C0A86A}"/>
              </a:ext>
            </a:extLst>
          </p:cNvPr>
          <p:cNvPicPr>
            <a:picLocks noChangeAspect="1"/>
          </p:cNvPicPr>
          <p:nvPr/>
        </p:nvPicPr>
        <p:blipFill>
          <a:blip r:embed="rId2"/>
          <a:stretch>
            <a:fillRect/>
          </a:stretch>
        </p:blipFill>
        <p:spPr>
          <a:xfrm>
            <a:off x="10455507" y="5133972"/>
            <a:ext cx="12189845" cy="6701678"/>
          </a:xfrm>
          <a:prstGeom prst="rect">
            <a:avLst/>
          </a:prstGeom>
        </p:spPr>
      </p:pic>
      <p:sp>
        <p:nvSpPr>
          <p:cNvPr id="9" name="TextBox 8">
            <a:extLst>
              <a:ext uri="{FF2B5EF4-FFF2-40B4-BE49-F238E27FC236}">
                <a16:creationId xmlns:a16="http://schemas.microsoft.com/office/drawing/2014/main" id="{2C284A9B-E3F6-2370-6FB9-B0CAFE9F71A7}"/>
              </a:ext>
            </a:extLst>
          </p:cNvPr>
          <p:cNvSpPr txBox="1"/>
          <p:nvPr/>
        </p:nvSpPr>
        <p:spPr>
          <a:xfrm>
            <a:off x="2218407" y="5131293"/>
            <a:ext cx="7339688"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300" b="1">
                <a:ea typeface="Calibri"/>
                <a:cs typeface="Calibri"/>
              </a:rPr>
              <a:t>Georgetown University's </a:t>
            </a:r>
            <a:r>
              <a:rPr lang="en-US" sz="3300" b="1">
                <a:ea typeface="Calibri"/>
                <a:cs typeface="Calibri"/>
                <a:hlinkClick r:id="rId3"/>
              </a:rPr>
              <a:t>Center for Education and the Workforce</a:t>
            </a:r>
            <a:r>
              <a:rPr lang="en-US" sz="3300" b="1">
                <a:ea typeface="Calibri"/>
                <a:cs typeface="Calibri"/>
              </a:rPr>
              <a:t> </a:t>
            </a:r>
            <a:r>
              <a:rPr lang="en-US" sz="3300">
                <a:ea typeface="Calibri"/>
                <a:cs typeface="Calibri"/>
              </a:rPr>
              <a:t>– various reports and data tools: </a:t>
            </a:r>
            <a:r>
              <a:rPr lang="en-US" sz="3300">
                <a:ea typeface="Calibri"/>
                <a:cs typeface="Calibri"/>
                <a:hlinkClick r:id="rId4"/>
              </a:rPr>
              <a:t>ROI Rankings</a:t>
            </a:r>
            <a:r>
              <a:rPr lang="en-US" sz="3300">
                <a:ea typeface="Calibri"/>
                <a:cs typeface="Calibri"/>
              </a:rPr>
              <a:t> and </a:t>
            </a:r>
            <a:r>
              <a:rPr lang="en-US" sz="3300">
                <a:ea typeface="Calibri"/>
                <a:cs typeface="Calibri"/>
                <a:hlinkClick r:id="rId5"/>
              </a:rPr>
              <a:t>Good Jobs Project</a:t>
            </a:r>
            <a:endParaRPr lang="en-US" sz="3300">
              <a:ea typeface="Calibri"/>
              <a:cs typeface="Calibri"/>
            </a:endParaRPr>
          </a:p>
          <a:p>
            <a:endParaRPr lang="en-US" sz="3300" b="1">
              <a:ea typeface="Calibri"/>
              <a:cs typeface="Calibri"/>
            </a:endParaRPr>
          </a:p>
          <a:p>
            <a:r>
              <a:rPr lang="en-US" sz="3300" b="1">
                <a:ea typeface="Calibri"/>
                <a:cs typeface="Calibri"/>
              </a:rPr>
              <a:t>Regional eight-year projections, </a:t>
            </a:r>
            <a:r>
              <a:rPr lang="en-US" sz="3300" b="1" err="1">
                <a:ea typeface="Calibri"/>
                <a:cs typeface="Calibri"/>
              </a:rPr>
              <a:t>Lightcast</a:t>
            </a:r>
            <a:r>
              <a:rPr lang="en-US" sz="3300" b="1">
                <a:ea typeface="Calibri"/>
                <a:cs typeface="Calibri"/>
              </a:rPr>
              <a:t> report</a:t>
            </a:r>
            <a:r>
              <a:rPr lang="en-US" sz="3300">
                <a:ea typeface="Calibri"/>
                <a:cs typeface="Calibri"/>
              </a:rPr>
              <a:t> – </a:t>
            </a:r>
            <a:r>
              <a:rPr lang="en-US" sz="3300" i="1">
                <a:ea typeface="Calibri"/>
                <a:cs typeface="Calibri"/>
              </a:rPr>
              <a:t>coming soon on </a:t>
            </a:r>
            <a:r>
              <a:rPr lang="en-US" sz="3300" i="1">
                <a:ea typeface="Calibri"/>
                <a:cs typeface="Calibri"/>
                <a:hlinkClick r:id="rId6"/>
              </a:rPr>
              <a:t>VPAI curricular changes page</a:t>
            </a:r>
          </a:p>
        </p:txBody>
      </p:sp>
    </p:spTree>
    <p:extLst>
      <p:ext uri="{BB962C8B-B14F-4D97-AF65-F5344CB8AC3E}">
        <p14:creationId xmlns:p14="http://schemas.microsoft.com/office/powerpoint/2010/main" val="426736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19F6DB-5132-B6B0-ABCB-54C32C839D04}"/>
              </a:ext>
            </a:extLst>
          </p:cNvPr>
          <p:cNvSpPr>
            <a:spLocks noGrp="1"/>
          </p:cNvSpPr>
          <p:nvPr>
            <p:ph type="title"/>
          </p:nvPr>
        </p:nvSpPr>
        <p:spPr/>
        <p:txBody>
          <a:bodyPr/>
          <a:lstStyle/>
          <a:p>
            <a:r>
              <a:rPr lang="en-US"/>
              <a:t>Where this Goes</a:t>
            </a:r>
          </a:p>
        </p:txBody>
      </p:sp>
      <p:pic>
        <p:nvPicPr>
          <p:cNvPr id="7" name="Picture 6">
            <a:extLst>
              <a:ext uri="{FF2B5EF4-FFF2-40B4-BE49-F238E27FC236}">
                <a16:creationId xmlns:a16="http://schemas.microsoft.com/office/drawing/2014/main" id="{6ADA2009-C8D9-7BD4-112C-79E9CA528358}"/>
              </a:ext>
            </a:extLst>
          </p:cNvPr>
          <p:cNvPicPr>
            <a:picLocks noChangeAspect="1"/>
          </p:cNvPicPr>
          <p:nvPr/>
        </p:nvPicPr>
        <p:blipFill>
          <a:blip r:embed="rId2"/>
          <a:srcRect l="30646" t="24377" r="4838" b="51252"/>
          <a:stretch/>
        </p:blipFill>
        <p:spPr>
          <a:xfrm>
            <a:off x="13187134" y="2521471"/>
            <a:ext cx="9906000" cy="2966641"/>
          </a:xfrm>
          <a:prstGeom prst="rect">
            <a:avLst/>
          </a:prstGeom>
        </p:spPr>
      </p:pic>
      <p:sp>
        <p:nvSpPr>
          <p:cNvPr id="11" name="TextBox 10">
            <a:extLst>
              <a:ext uri="{FF2B5EF4-FFF2-40B4-BE49-F238E27FC236}">
                <a16:creationId xmlns:a16="http://schemas.microsoft.com/office/drawing/2014/main" id="{85CF5B57-8951-BF43-5DD8-06A822D1BECC}"/>
              </a:ext>
            </a:extLst>
          </p:cNvPr>
          <p:cNvSpPr txBox="1"/>
          <p:nvPr/>
        </p:nvSpPr>
        <p:spPr>
          <a:xfrm>
            <a:off x="1304970" y="6172994"/>
            <a:ext cx="21788163" cy="5632311"/>
          </a:xfrm>
          <a:prstGeom prst="rect">
            <a:avLst/>
          </a:prstGeom>
          <a:noFill/>
        </p:spPr>
        <p:txBody>
          <a:bodyPr wrap="square">
            <a:spAutoFit/>
          </a:bodyPr>
          <a:lstStyle/>
          <a:p>
            <a:pPr marR="0" lvl="0" algn="just">
              <a:spcBef>
                <a:spcPts val="0"/>
              </a:spcBef>
              <a:spcAft>
                <a:spcPts val="0"/>
              </a:spcAft>
              <a:buSzPts val="1100"/>
              <a:tabLst>
                <a:tab pos="457200" algn="l"/>
                <a:tab pos="1371600" algn="l"/>
                <a:tab pos="1828800" algn="l"/>
                <a:tab pos="2286000" algn="l"/>
                <a:tab pos="2743200" algn="l"/>
                <a:tab pos="3200400" algn="l"/>
                <a:tab pos="3657600" algn="l"/>
                <a:tab pos="4114800" algn="l"/>
                <a:tab pos="4572000" algn="l"/>
                <a:tab pos="5029200" algn="l"/>
                <a:tab pos="5486400" algn="l"/>
              </a:tabLs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2. Need for the Program</a:t>
            </a: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  Describe evidence of the student, regional, and statewide needs that will be addressed by this proposal to include student clientele to be served and address the ways in which the proposed program will meet those needs.  </a:t>
            </a:r>
          </a:p>
          <a:p>
            <a:pPr marL="571500" marR="0" indent="-342900" algn="just">
              <a:spcBef>
                <a:spcPts val="0"/>
              </a:spcBef>
              <a:spcAft>
                <a:spcPts val="0"/>
              </a:spcAft>
              <a:tabLst>
                <a:tab pos="285750" algn="l"/>
                <a:tab pos="1371600" algn="l"/>
                <a:tab pos="1828800" algn="l"/>
                <a:tab pos="2286000" algn="l"/>
                <a:tab pos="2743200" algn="l"/>
                <a:tab pos="3200400" algn="l"/>
                <a:tab pos="3657600" algn="l"/>
                <a:tab pos="4114800" algn="l"/>
                <a:tab pos="4572000" algn="l"/>
                <a:tab pos="5029200" algn="l"/>
                <a:tab pos="5486400" algn="l"/>
              </a:tabLst>
            </a:pP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lgn="just">
              <a:spcBef>
                <a:spcPts val="0"/>
              </a:spcBef>
              <a:spcAft>
                <a:spcPts val="0"/>
              </a:spcAft>
              <a:buFont typeface="+mj-lt"/>
              <a:buAutoNum type="alphaLcPeriod"/>
              <a:tabLst>
                <a:tab pos="285750" algn="l"/>
                <a:tab pos="800100" algn="l"/>
                <a:tab pos="1828800" algn="l"/>
                <a:tab pos="2286000" algn="l"/>
                <a:tab pos="2743200" algn="l"/>
                <a:tab pos="3200400" algn="l"/>
                <a:tab pos="3657600" algn="l"/>
                <a:tab pos="4114800" algn="l"/>
                <a:tab pos="4572000" algn="l"/>
                <a:tab pos="5029200" algn="l"/>
                <a:tab pos="5486400" algn="l"/>
              </a:tabLst>
            </a:pPr>
            <a:r>
              <a:rPr lang="en-US" sz="4000" b="1" u="none" strike="noStrike">
                <a:effectLst/>
                <a:latin typeface="Times New Roman" panose="02020603050405020304" pitchFamily="18" charset="0"/>
                <a:ea typeface="Times New Roman" panose="02020603050405020304" pitchFamily="18" charset="0"/>
                <a:cs typeface="Times New Roman" panose="02020603050405020304" pitchFamily="18" charset="0"/>
              </a:rPr>
              <a:t>Workforce and economic need: </a:t>
            </a:r>
            <a:r>
              <a:rPr lang="en-US" sz="4000" u="none" strike="noStrike">
                <a:effectLst/>
                <a:latin typeface="Times New Roman" panose="02020603050405020304" pitchFamily="18" charset="0"/>
                <a:ea typeface="Times New Roman" panose="02020603050405020304" pitchFamily="18" charset="0"/>
                <a:cs typeface="Times New Roman" panose="02020603050405020304" pitchFamily="18" charset="0"/>
              </a:rPr>
              <a:t>Provide verification of state workforce needs that will be met by this program. Include job titles and cite the data source.  Describe how the proposed program will stimulate the state economy by advancing the field, providing research results, etc.  </a:t>
            </a:r>
          </a:p>
          <a:p>
            <a:pPr marL="342900" marR="0" lvl="0" indent="-342900" algn="just">
              <a:spcBef>
                <a:spcPts val="0"/>
              </a:spcBef>
              <a:spcAft>
                <a:spcPts val="0"/>
              </a:spcAft>
              <a:buFont typeface="+mj-lt"/>
              <a:buAutoNum type="alphaLcPeriod"/>
              <a:tabLst>
                <a:tab pos="285750" algn="l"/>
                <a:tab pos="800100" algn="l"/>
                <a:tab pos="1828800" algn="l"/>
                <a:tab pos="2286000" algn="l"/>
                <a:tab pos="2743200" algn="l"/>
                <a:tab pos="3200400" algn="l"/>
                <a:tab pos="3657600" algn="l"/>
                <a:tab pos="4114800" algn="l"/>
                <a:tab pos="4572000" algn="l"/>
                <a:tab pos="5029200" algn="l"/>
                <a:tab pos="5486400" algn="l"/>
              </a:tabLst>
            </a:pPr>
            <a:endParaRPr lang="en-US" sz="4000">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a:spcBef>
                <a:spcPts val="0"/>
              </a:spcBef>
              <a:spcAft>
                <a:spcPts val="0"/>
              </a:spcAft>
              <a:tabLst>
                <a:tab pos="285750" algn="l"/>
                <a:tab pos="800100" algn="l"/>
                <a:tab pos="1828800" algn="l"/>
                <a:tab pos="2286000" algn="l"/>
                <a:tab pos="2743200" algn="l"/>
                <a:tab pos="3200400" algn="l"/>
                <a:tab pos="3657600" algn="l"/>
                <a:tab pos="4114800" algn="l"/>
                <a:tab pos="4572000" algn="l"/>
                <a:tab pos="5029200" algn="l"/>
                <a:tab pos="5486400" algn="l"/>
              </a:tabLs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c. Societal Need</a:t>
            </a: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 Describe additional societal benefits and cultural benefits of the program.</a:t>
            </a:r>
            <a:endParaRPr lang="en-US" sz="4000" u="none" strike="noStrike">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587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template_16x9_NEW" id="{A2395FBF-25A9-3041-91DF-8046167F6345}" vid="{931C19B3-F744-2F46-8668-1DF78ECF4906}"/>
    </a:ext>
  </a:extLst>
</a:theme>
</file>

<file path=ppt/theme/theme2.xml><?xml version="1.0" encoding="utf-8"?>
<a:theme xmlns:a="http://schemas.openxmlformats.org/drawingml/2006/main" name="Text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i-template_16x9_NEW" id="{A2395FBF-25A9-3041-91DF-8046167F6345}" vid="{C0806AD7-033C-F943-883D-5B9164DDFC12}"/>
    </a:ext>
  </a:extLst>
</a:theme>
</file>

<file path=ppt/theme/theme3.xml><?xml version="1.0" encoding="utf-8"?>
<a:theme xmlns:a="http://schemas.openxmlformats.org/drawingml/2006/main" name="Section Intro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Другая 5">
      <a:majorFont>
        <a:latin typeface="Source Serif Pro"/>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i-template_16x9_NEW" id="{A2395FBF-25A9-3041-91DF-8046167F6345}" vid="{82E975F8-D410-B448-90A0-D7FD5342312D}"/>
    </a:ext>
  </a:extLst>
</a:theme>
</file>

<file path=ppt/theme/theme4.xml><?xml version="1.0" encoding="utf-8"?>
<a:theme xmlns:a="http://schemas.openxmlformats.org/drawingml/2006/main" name="U of I Media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template_16x9_NEW" id="{A2395FBF-25A9-3041-91DF-8046167F6345}" vid="{C2986D36-1F32-D946-90DC-89E9BFF3A4C1}"/>
    </a:ext>
  </a:extLst>
</a:theme>
</file>

<file path=ppt/theme/theme5.xml><?xml version="1.0" encoding="utf-8"?>
<a:theme xmlns:a="http://schemas.openxmlformats.org/drawingml/2006/main" name="Closing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template_16x9_NEW" id="{A2395FBF-25A9-3041-91DF-8046167F6345}" vid="{F5567F14-0A73-EF43-A152-01A7FEECD820}"/>
    </a:ext>
  </a:extLst>
</a:theme>
</file>

<file path=ppt/theme/theme6.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Title Slides</Template>
  <TotalTime>0</TotalTime>
  <Words>854</Words>
  <Application>Microsoft Office PowerPoint</Application>
  <PresentationFormat>Custom</PresentationFormat>
  <Paragraphs>109</Paragraphs>
  <Slides>12</Slides>
  <Notes>8</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12</vt:i4>
      </vt:variant>
    </vt:vector>
  </HeadingPairs>
  <TitlesOfParts>
    <vt:vector size="29" baseType="lpstr">
      <vt:lpstr>Archivo</vt:lpstr>
      <vt:lpstr>Archivo Black</vt:lpstr>
      <vt:lpstr>Archivo Regular</vt:lpstr>
      <vt:lpstr>Arial</vt:lpstr>
      <vt:lpstr>Calibri</vt:lpstr>
      <vt:lpstr>Helvetica</vt:lpstr>
      <vt:lpstr>Public Sans</vt:lpstr>
      <vt:lpstr>Public Sans Black</vt:lpstr>
      <vt:lpstr>Public Sans ExtraBold</vt:lpstr>
      <vt:lpstr>Public Sans Medium</vt:lpstr>
      <vt:lpstr>Times New Roman</vt:lpstr>
      <vt:lpstr>Wingdings</vt:lpstr>
      <vt:lpstr>Title Slides</vt:lpstr>
      <vt:lpstr>Text Slides</vt:lpstr>
      <vt:lpstr>Section Intro Slides</vt:lpstr>
      <vt:lpstr>U of I Media Slides</vt:lpstr>
      <vt:lpstr>Closing Slides</vt:lpstr>
      <vt:lpstr>Collaborative curriculum development</vt:lpstr>
      <vt:lpstr>Collaborative curriculum</vt:lpstr>
      <vt:lpstr>Industry need</vt:lpstr>
      <vt:lpstr>Industry need</vt:lpstr>
      <vt:lpstr>Industry need</vt:lpstr>
      <vt:lpstr>Industry need</vt:lpstr>
      <vt:lpstr>Industry need</vt:lpstr>
      <vt:lpstr>Additional resources</vt:lpstr>
      <vt:lpstr>Where this Goes</vt:lpstr>
      <vt:lpstr>What happens next</vt:lpstr>
      <vt:lpstr>Individual Reflection</vt:lpstr>
      <vt:lpstr>Group exercise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Scharbach, Karla (kscharbach@uidaho.edu)</dc:creator>
  <cp:lastModifiedBy>Schlueter, Sande (sandeschlueter@uidaho.edu)</cp:lastModifiedBy>
  <cp:revision>2</cp:revision>
  <dcterms:created xsi:type="dcterms:W3CDTF">2023-11-21T19:08:09Z</dcterms:created>
  <dcterms:modified xsi:type="dcterms:W3CDTF">2024-10-11T15:47:55Z</dcterms:modified>
</cp:coreProperties>
</file>