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4" r:id="rId1"/>
    <p:sldMasterId id="2147484317" r:id="rId2"/>
    <p:sldMasterId id="2147484326" r:id="rId3"/>
    <p:sldMasterId id="2147484315" r:id="rId4"/>
    <p:sldMasterId id="2147484316" r:id="rId5"/>
  </p:sldMasterIdLst>
  <p:notesMasterIdLst>
    <p:notesMasterId r:id="rId15"/>
  </p:notesMasterIdLst>
  <p:handoutMasterIdLst>
    <p:handoutMasterId r:id="rId16"/>
  </p:handoutMasterIdLst>
  <p:sldIdLst>
    <p:sldId id="261" r:id="rId6"/>
    <p:sldId id="267" r:id="rId7"/>
    <p:sldId id="284" r:id="rId8"/>
    <p:sldId id="285" r:id="rId9"/>
    <p:sldId id="286" r:id="rId10"/>
    <p:sldId id="287" r:id="rId11"/>
    <p:sldId id="288" r:id="rId12"/>
    <p:sldId id="277" r:id="rId13"/>
    <p:sldId id="270" r:id="rId14"/>
  </p:sldIdLst>
  <p:sldSz cx="24385588" cy="13717588"/>
  <p:notesSz cx="6858000" cy="9144000"/>
  <p:defaultTextStyle>
    <a:defPPr>
      <a:defRPr lang="ru-RU"/>
    </a:defPPr>
    <a:lvl1pPr marL="0" algn="l" defTabSz="2438092" rtl="0" eaLnBrk="1" latinLnBrk="0" hangingPunct="1">
      <a:defRPr sz="4800" kern="1200">
        <a:solidFill>
          <a:schemeClr val="tx1"/>
        </a:solidFill>
        <a:latin typeface="+mn-lt"/>
        <a:ea typeface="+mn-ea"/>
        <a:cs typeface="+mn-cs"/>
      </a:defRPr>
    </a:lvl1pPr>
    <a:lvl2pPr marL="1219047" algn="l" defTabSz="2438092" rtl="0" eaLnBrk="1" latinLnBrk="0" hangingPunct="1">
      <a:defRPr sz="4800" kern="1200">
        <a:solidFill>
          <a:schemeClr val="tx1"/>
        </a:solidFill>
        <a:latin typeface="+mn-lt"/>
        <a:ea typeface="+mn-ea"/>
        <a:cs typeface="+mn-cs"/>
      </a:defRPr>
    </a:lvl2pPr>
    <a:lvl3pPr marL="2438092" algn="l" defTabSz="2438092" rtl="0" eaLnBrk="1" latinLnBrk="0" hangingPunct="1">
      <a:defRPr sz="4800" kern="1200">
        <a:solidFill>
          <a:schemeClr val="tx1"/>
        </a:solidFill>
        <a:latin typeface="+mn-lt"/>
        <a:ea typeface="+mn-ea"/>
        <a:cs typeface="+mn-cs"/>
      </a:defRPr>
    </a:lvl3pPr>
    <a:lvl4pPr marL="3657139" algn="l" defTabSz="2438092" rtl="0" eaLnBrk="1" latinLnBrk="0" hangingPunct="1">
      <a:defRPr sz="4800" kern="1200">
        <a:solidFill>
          <a:schemeClr val="tx1"/>
        </a:solidFill>
        <a:latin typeface="+mn-lt"/>
        <a:ea typeface="+mn-ea"/>
        <a:cs typeface="+mn-cs"/>
      </a:defRPr>
    </a:lvl4pPr>
    <a:lvl5pPr marL="4876186" algn="l" defTabSz="2438092" rtl="0" eaLnBrk="1" latinLnBrk="0" hangingPunct="1">
      <a:defRPr sz="4800" kern="1200">
        <a:solidFill>
          <a:schemeClr val="tx1"/>
        </a:solidFill>
        <a:latin typeface="+mn-lt"/>
        <a:ea typeface="+mn-ea"/>
        <a:cs typeface="+mn-cs"/>
      </a:defRPr>
    </a:lvl5pPr>
    <a:lvl6pPr marL="6095230" algn="l" defTabSz="2438092" rtl="0" eaLnBrk="1" latinLnBrk="0" hangingPunct="1">
      <a:defRPr sz="4800" kern="1200">
        <a:solidFill>
          <a:schemeClr val="tx1"/>
        </a:solidFill>
        <a:latin typeface="+mn-lt"/>
        <a:ea typeface="+mn-ea"/>
        <a:cs typeface="+mn-cs"/>
      </a:defRPr>
    </a:lvl6pPr>
    <a:lvl7pPr marL="7314277" algn="l" defTabSz="2438092" rtl="0" eaLnBrk="1" latinLnBrk="0" hangingPunct="1">
      <a:defRPr sz="4800" kern="1200">
        <a:solidFill>
          <a:schemeClr val="tx1"/>
        </a:solidFill>
        <a:latin typeface="+mn-lt"/>
        <a:ea typeface="+mn-ea"/>
        <a:cs typeface="+mn-cs"/>
      </a:defRPr>
    </a:lvl7pPr>
    <a:lvl8pPr marL="8533324" algn="l" defTabSz="2438092" rtl="0" eaLnBrk="1" latinLnBrk="0" hangingPunct="1">
      <a:defRPr sz="4800" kern="1200">
        <a:solidFill>
          <a:schemeClr val="tx1"/>
        </a:solidFill>
        <a:latin typeface="+mn-lt"/>
        <a:ea typeface="+mn-ea"/>
        <a:cs typeface="+mn-cs"/>
      </a:defRPr>
    </a:lvl8pPr>
    <a:lvl9pPr marL="9752371" algn="l" defTabSz="243809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261"/>
            <p14:sldId id="267"/>
            <p14:sldId id="284"/>
            <p14:sldId id="285"/>
            <p14:sldId id="286"/>
            <p14:sldId id="287"/>
            <p14:sldId id="288"/>
            <p14:sldId id="277"/>
            <p14:sldId id="270"/>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4EBC0A-1F54-443E-A18A-BB1C4501EDB5}" v="2" dt="2024-10-09T05:05:54.154"/>
  </p1510:revLst>
</p1510:revInfo>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0" autoAdjust="0"/>
    <p:restoredTop sz="86452" autoAdjust="0"/>
  </p:normalViewPr>
  <p:slideViewPr>
    <p:cSldViewPr>
      <p:cViewPr varScale="1">
        <p:scale>
          <a:sx n="55" d="100"/>
          <a:sy n="55" d="100"/>
        </p:scale>
        <p:origin x="1000" y="2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3008"/>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15.10.2024</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15.10.2024</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047" rtl="0" eaLnBrk="1" latinLnBrk="0" hangingPunct="1">
      <a:defRPr sz="3200" b="0" i="0" kern="1200">
        <a:solidFill>
          <a:schemeClr val="tx1"/>
        </a:solidFill>
        <a:latin typeface="Archivo Regular" charset="0"/>
        <a:ea typeface="+mn-ea"/>
        <a:cs typeface="+mn-cs"/>
      </a:defRPr>
    </a:lvl1pPr>
    <a:lvl2pPr marL="1219047" algn="l" defTabSz="1219047" rtl="0" eaLnBrk="1" latinLnBrk="0" hangingPunct="1">
      <a:defRPr sz="3200" b="0" i="0" kern="1200">
        <a:solidFill>
          <a:schemeClr val="tx1"/>
        </a:solidFill>
        <a:latin typeface="Archivo Regular" charset="0"/>
        <a:ea typeface="+mn-ea"/>
        <a:cs typeface="+mn-cs"/>
      </a:defRPr>
    </a:lvl2pPr>
    <a:lvl3pPr marL="2438092" algn="l" defTabSz="1219047" rtl="0" eaLnBrk="1" latinLnBrk="0" hangingPunct="1">
      <a:defRPr sz="3200" b="0" i="0" kern="1200">
        <a:solidFill>
          <a:schemeClr val="tx1"/>
        </a:solidFill>
        <a:latin typeface="Archivo Regular" charset="0"/>
        <a:ea typeface="+mn-ea"/>
        <a:cs typeface="+mn-cs"/>
      </a:defRPr>
    </a:lvl3pPr>
    <a:lvl4pPr marL="3657139" algn="l" defTabSz="1219047" rtl="0" eaLnBrk="1" latinLnBrk="0" hangingPunct="1">
      <a:defRPr sz="3200" b="0" i="0" kern="1200">
        <a:solidFill>
          <a:schemeClr val="tx1"/>
        </a:solidFill>
        <a:latin typeface="Archivo Regular" charset="0"/>
        <a:ea typeface="+mn-ea"/>
        <a:cs typeface="+mn-cs"/>
      </a:defRPr>
    </a:lvl4pPr>
    <a:lvl5pPr marL="4876186" algn="l" defTabSz="1219047" rtl="0" eaLnBrk="1" latinLnBrk="0" hangingPunct="1">
      <a:defRPr sz="3200" b="0" i="0" kern="1200">
        <a:solidFill>
          <a:schemeClr val="tx1"/>
        </a:solidFill>
        <a:latin typeface="Archivo Regular" charset="0"/>
        <a:ea typeface="+mn-ea"/>
        <a:cs typeface="+mn-cs"/>
      </a:defRPr>
    </a:lvl5pPr>
    <a:lvl6pPr marL="6095230" algn="l" defTabSz="1219047" rtl="0" eaLnBrk="1" latinLnBrk="0" hangingPunct="1">
      <a:defRPr sz="3200" kern="1200">
        <a:solidFill>
          <a:schemeClr val="tx1"/>
        </a:solidFill>
        <a:latin typeface="+mn-lt"/>
        <a:ea typeface="+mn-ea"/>
        <a:cs typeface="+mn-cs"/>
      </a:defRPr>
    </a:lvl6pPr>
    <a:lvl7pPr marL="7314277" algn="l" defTabSz="1219047" rtl="0" eaLnBrk="1" latinLnBrk="0" hangingPunct="1">
      <a:defRPr sz="3200" kern="1200">
        <a:solidFill>
          <a:schemeClr val="tx1"/>
        </a:solidFill>
        <a:latin typeface="+mn-lt"/>
        <a:ea typeface="+mn-ea"/>
        <a:cs typeface="+mn-cs"/>
      </a:defRPr>
    </a:lvl7pPr>
    <a:lvl8pPr marL="8533324" algn="l" defTabSz="1219047" rtl="0" eaLnBrk="1" latinLnBrk="0" hangingPunct="1">
      <a:defRPr sz="3200" kern="1200">
        <a:solidFill>
          <a:schemeClr val="tx1"/>
        </a:solidFill>
        <a:latin typeface="+mn-lt"/>
        <a:ea typeface="+mn-ea"/>
        <a:cs typeface="+mn-cs"/>
      </a:defRPr>
    </a:lvl8pPr>
    <a:lvl9pPr marL="9752371" algn="l" defTabSz="1219047" rtl="0" eaLnBrk="1" latinLnBrk="0" hangingPunct="1">
      <a:defRPr sz="3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FFDCE6-B474-8CF4-D30B-BE360312D8D7}"/>
              </a:ext>
            </a:extLst>
          </p:cNvPr>
          <p:cNvSpPr/>
          <p:nvPr userDrawn="1"/>
        </p:nvSpPr>
        <p:spPr>
          <a:xfrm>
            <a:off x="-227806" y="-304006"/>
            <a:ext cx="10210800" cy="14325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2940870" y="4496594"/>
            <a:ext cx="3851324" cy="4239228"/>
          </a:xfrm>
          <a:prstGeom prst="rect">
            <a:avLst/>
          </a:prstGeom>
        </p:spPr>
      </p:pic>
      <p:sp>
        <p:nvSpPr>
          <p:cNvPr id="2" name="Title 1"/>
          <p:cNvSpPr>
            <a:spLocks noGrp="1"/>
          </p:cNvSpPr>
          <p:nvPr userDrawn="1">
            <p:ph type="title" hasCustomPrompt="1"/>
          </p:nvPr>
        </p:nvSpPr>
        <p:spPr>
          <a:xfrm>
            <a:off x="12120786" y="4592117"/>
            <a:ext cx="10369152" cy="2693045"/>
          </a:xfrm>
        </p:spPr>
        <p:txBody>
          <a:bodyPr anchor="b" anchorCtr="0"/>
          <a:lstStyle>
            <a:lvl1pPr>
              <a:defRPr b="1" i="0" cap="all" normalizeH="0" baseline="0">
                <a:latin typeface="Public Sans ExtraBold" pitchFamily="2" charset="77"/>
              </a:defRPr>
            </a:lvl1pPr>
          </a:lstStyle>
          <a:p>
            <a:r>
              <a:rPr lang="en-US" dirty="0"/>
              <a:t>CLICK TO EDIT TITLE</a:t>
            </a:r>
          </a:p>
        </p:txBody>
      </p:sp>
      <p:sp>
        <p:nvSpPr>
          <p:cNvPr id="6" name="Text Placeholder 5"/>
          <p:cNvSpPr>
            <a:spLocks noGrp="1"/>
          </p:cNvSpPr>
          <p:nvPr userDrawn="1">
            <p:ph type="body" sz="quarter" idx="10" hasCustomPrompt="1"/>
          </p:nvPr>
        </p:nvSpPr>
        <p:spPr>
          <a:xfrm>
            <a:off x="12120786" y="7573194"/>
            <a:ext cx="10369152"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dirty="0"/>
              <a:t>CLICK TO EDIT SUBTITLE</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childTnLst>
                </p:cTn>
              </p:par>
            </p:tnLst>
          </p:tmpl>
        </p:tmplLst>
      </p:bldP>
    </p:bldLst>
  </p:timing>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5711825" y="5715794"/>
            <a:ext cx="17066145" cy="5458995"/>
          </a:xfrm>
        </p:spPr>
        <p:txBody>
          <a:bodyPr numCol="3" spcCol="914400"/>
          <a:lstStyle>
            <a:lvl1pPr marL="0" marR="0" indent="0" algn="l" defTabSz="2438462" rtl="0" eaLnBrk="1" fontAlgn="auto" latinLnBrk="0" hangingPunct="1">
              <a:lnSpc>
                <a:spcPts val="4300"/>
              </a:lnSpc>
              <a:spcBef>
                <a:spcPts val="0"/>
              </a:spcBef>
              <a:spcAft>
                <a:spcPts val="2500"/>
              </a:spcAft>
              <a:buClrTx/>
              <a:buSzTx/>
              <a:buFont typeface="Arial" panose="020B0604020202020204" pitchFamily="34" charset="0"/>
              <a:buNone/>
              <a:tabLst/>
              <a:defRPr lang="en-US" sz="2800" b="0" i="0" baseline="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Ut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p:txBody>
      </p:sp>
      <p:sp>
        <p:nvSpPr>
          <p:cNvPr id="6"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8"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9" name="Text Placeholder 4"/>
          <p:cNvSpPr>
            <a:spLocks noGrp="1"/>
          </p:cNvSpPr>
          <p:nvPr>
            <p:ph type="body" sz="quarter" idx="12" hasCustomPrompt="1"/>
          </p:nvPr>
        </p:nvSpPr>
        <p:spPr>
          <a:xfrm>
            <a:off x="5711825" y="115069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spTree>
      <p:nvGrpSpPr>
        <p:cNvPr id="1" name=""/>
        <p:cNvGrpSpPr/>
        <p:nvPr/>
      </p:nvGrpSpPr>
      <p:grpSpPr>
        <a:xfrm>
          <a:off x="0" y="0"/>
          <a:ext cx="0" cy="0"/>
          <a:chOff x="0" y="0"/>
          <a:chExt cx="0" cy="0"/>
        </a:xfrm>
      </p:grpSpPr>
      <p:sp>
        <p:nvSpPr>
          <p:cNvPr id="7" name="Прямоугольник 6"/>
          <p:cNvSpPr/>
          <p:nvPr userDrawn="1"/>
        </p:nvSpPr>
        <p:spPr>
          <a:xfrm flipH="1">
            <a:off x="17821142" y="0"/>
            <a:ext cx="6564449"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flipH="1">
            <a:off x="11256690" y="0"/>
            <a:ext cx="6564449"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flipH="1">
            <a:off x="11256690" y="6858794"/>
            <a:ext cx="6564449"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2" name="Title 1"/>
          <p:cNvSpPr>
            <a:spLocks noGrp="1"/>
          </p:cNvSpPr>
          <p:nvPr>
            <p:ph type="title" hasCustomPrompt="1"/>
          </p:nvPr>
        </p:nvSpPr>
        <p:spPr>
          <a:xfrm>
            <a:off x="1292454" y="2521471"/>
            <a:ext cx="8812108" cy="2462213"/>
          </a:xfrm>
        </p:spPr>
        <p:txBody>
          <a:bodyPr/>
          <a:lstStyle>
            <a:lvl1pPr>
              <a:defRPr sz="8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1292455" y="5411004"/>
            <a:ext cx="7948011" cy="4757713"/>
          </a:xfrm>
        </p:spPr>
        <p:txBody>
          <a:bodyPr/>
          <a:lstStyle>
            <a:lvl1pPr marL="0" indent="0">
              <a:buNone/>
              <a:defRPr lang="en-US" sz="3300" b="0" i="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12120786" y="7789861"/>
            <a:ext cx="4824536" cy="4962897"/>
          </a:xfrm>
        </p:spPr>
        <p:txBody>
          <a:bodyPr numCol="1" spcCol="914400"/>
          <a:lstStyle>
            <a:lvl1pPr marL="0" indent="0">
              <a:lnSpc>
                <a:spcPts val="4300"/>
              </a:lnSpc>
              <a:buNone/>
              <a:defRPr lang="en-US" sz="2500" b="0" i="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18757243" y="7789861"/>
            <a:ext cx="4824536" cy="4962897"/>
          </a:xfrm>
        </p:spPr>
        <p:txBody>
          <a:bodyPr numCol="1" spcCol="914400"/>
          <a:lstStyle>
            <a:lvl1pPr marL="0" indent="0">
              <a:lnSpc>
                <a:spcPts val="4300"/>
              </a:lnSpc>
              <a:buNone/>
              <a:defRPr lang="en-US" sz="2500" b="0" i="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12120786" y="947949"/>
            <a:ext cx="4824536" cy="4962897"/>
          </a:xfrm>
        </p:spPr>
        <p:txBody>
          <a:bodyPr numCol="1" spcCol="914400"/>
          <a:lstStyle>
            <a:lvl1pPr marL="0" indent="0">
              <a:lnSpc>
                <a:spcPts val="4300"/>
              </a:lnSpc>
              <a:buNone/>
              <a:defRPr lang="en-US" sz="2500" b="0" i="0" smtClean="0">
                <a:solidFill>
                  <a:schemeClr val="bg1"/>
                </a:solidFill>
                <a:effectLst/>
                <a:latin typeface="Public Sans" pitchFamily="2" charset="77"/>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18757243" y="947949"/>
            <a:ext cx="4824536" cy="4962897"/>
          </a:xfrm>
        </p:spPr>
        <p:txBody>
          <a:bodyPr numCol="1" spcCol="914400"/>
          <a:lstStyle>
            <a:lvl1pPr marL="0" indent="0">
              <a:lnSpc>
                <a:spcPts val="4300"/>
              </a:lnSpc>
              <a:buNone/>
              <a:defRPr lang="en-US" sz="2500" b="0" i="0" smtClean="0">
                <a:solidFill>
                  <a:schemeClr val="bg1"/>
                </a:solidFill>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1292454" y="1057989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1419214" y="6996938"/>
            <a:ext cx="6268502" cy="5262457"/>
          </a:xfrm>
          <a:prstGeom prst="rect">
            <a:avLst/>
          </a:prstGeom>
        </p:spPr>
        <p:txBody>
          <a:bodyPr/>
          <a:lstStyle>
            <a:lvl1pPr>
              <a:defRPr lang="en-US" sz="2200"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6858794"/>
            <a:ext cx="12192794" cy="6858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0" name="Прямоугольник 9"/>
          <p:cNvSpPr/>
          <p:nvPr userDrawn="1"/>
        </p:nvSpPr>
        <p:spPr>
          <a:xfrm rot="10800000" flipH="1">
            <a:off x="12192794" y="6858794"/>
            <a:ext cx="12192794" cy="68587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4" name="Text Placeholder 9"/>
          <p:cNvSpPr>
            <a:spLocks noGrp="1"/>
          </p:cNvSpPr>
          <p:nvPr>
            <p:ph type="body" sz="quarter" idx="11" hasCustomPrompt="1"/>
          </p:nvPr>
        </p:nvSpPr>
        <p:spPr>
          <a:xfrm>
            <a:off x="1419210" y="8154938"/>
            <a:ext cx="8829368" cy="4700261"/>
          </a:xfrm>
        </p:spPr>
        <p:txBody>
          <a:bodyPr/>
          <a:lstStyle>
            <a:lvl1pPr marL="0" indent="0">
              <a:buNone/>
              <a:defRPr lang="en-US" sz="3300" b="0" i="0" smtClean="0">
                <a:solidFill>
                  <a:schemeClr val="bg1"/>
                </a:solidFill>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13776970" y="8154938"/>
            <a:ext cx="8829368" cy="4700261"/>
          </a:xfrm>
        </p:spPr>
        <p:txBody>
          <a:bodyPr/>
          <a:lstStyle>
            <a:lvl1pPr marL="0" indent="0">
              <a:buNone/>
              <a:defRPr lang="en-US" sz="3300" b="0" i="0" smtClean="0">
                <a:solidFill>
                  <a:schemeClr val="bg1"/>
                </a:solidFill>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13776970" y="1386186"/>
            <a:ext cx="8829368" cy="4700261"/>
          </a:xfrm>
        </p:spPr>
        <p:txBody>
          <a:bodyPr/>
          <a:lstStyle>
            <a:lvl1pPr marL="0" indent="0">
              <a:buNone/>
              <a:defRPr lang="en-US" sz="3300" b="0" i="0" smtClean="0">
                <a:solidFill>
                  <a:schemeClr val="tx1"/>
                </a:solidFill>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spTree>
      <p:nvGrpSpPr>
        <p:cNvPr id="1" name=""/>
        <p:cNvGrpSpPr/>
        <p:nvPr/>
      </p:nvGrpSpPr>
      <p:grpSpPr>
        <a:xfrm>
          <a:off x="0" y="0"/>
          <a:ext cx="0" cy="0"/>
          <a:chOff x="0" y="0"/>
          <a:chExt cx="0" cy="0"/>
        </a:xfrm>
      </p:grpSpPr>
      <p:sp>
        <p:nvSpPr>
          <p:cNvPr id="10" name="Прямоугольник 9"/>
          <p:cNvSpPr/>
          <p:nvPr userDrawn="1"/>
        </p:nvSpPr>
        <p:spPr>
          <a:xfrm rot="10800000">
            <a:off x="0" y="6858794"/>
            <a:ext cx="12192794" cy="6858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18" name="Прямоугольник 17"/>
          <p:cNvSpPr/>
          <p:nvPr userDrawn="1"/>
        </p:nvSpPr>
        <p:spPr>
          <a:xfrm rot="10800000" flipH="1">
            <a:off x="12192794" y="0"/>
            <a:ext cx="12192794" cy="13717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800" b="0" i="0" dirty="0">
              <a:latin typeface="Archivo Regular" charset="0"/>
            </a:endParaRPr>
          </a:p>
        </p:txBody>
      </p:sp>
      <p:sp>
        <p:nvSpPr>
          <p:cNvPr id="9" name="Text Placeholder 9"/>
          <p:cNvSpPr>
            <a:spLocks noGrp="1"/>
          </p:cNvSpPr>
          <p:nvPr>
            <p:ph type="body" sz="quarter" idx="11" hasCustomPrompt="1"/>
          </p:nvPr>
        </p:nvSpPr>
        <p:spPr>
          <a:xfrm>
            <a:off x="1419210" y="8154938"/>
            <a:ext cx="8829368" cy="4700261"/>
          </a:xfrm>
        </p:spPr>
        <p:txBody>
          <a:bodyPr/>
          <a:lstStyle>
            <a:lvl1pPr marL="0" indent="0">
              <a:buNone/>
              <a:defRPr lang="en-US" sz="3300" b="0" i="0" smtClean="0">
                <a:solidFill>
                  <a:schemeClr val="tx1"/>
                </a:solidFill>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13876825" y="1992287"/>
            <a:ext cx="8829368" cy="8778301"/>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smtClean="0">
                <a:solidFill>
                  <a:schemeClr val="bg1"/>
                </a:solidFill>
                <a:effectLst/>
                <a:latin typeface="Public Sans" pitchFamily="2" charset="77"/>
              </a:defRPr>
            </a:lvl1pPr>
          </a:lstStyle>
          <a:p>
            <a:pPr marL="0" marR="0" lvl="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a:pPr>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ped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a:t>
            </a:r>
            <a:r>
              <a:rPr lang="en-US" dirty="0" err="1"/>
              <a:t>quam</a:t>
            </a:r>
            <a:r>
              <a:rPr lang="en-US" dirty="0"/>
              <a:t> </a:t>
            </a:r>
            <a:r>
              <a:rPr lang="en-US" dirty="0" err="1"/>
              <a:t>suntiusdae</a:t>
            </a:r>
            <a:r>
              <a:rPr lang="en-US" dirty="0"/>
              <a:t> </a:t>
            </a:r>
            <a:r>
              <a:rPr lang="en-US" dirty="0" err="1"/>
              <a:t>nihicidem</a:t>
            </a:r>
            <a:r>
              <a:rPr lang="en-US" dirty="0"/>
              <a:t> rem. Ut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ped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a:t>
            </a:r>
            <a:r>
              <a:rPr lang="en-US" dirty="0" err="1"/>
              <a:t>quam</a:t>
            </a:r>
            <a:r>
              <a:rPr lang="en-US" dirty="0"/>
              <a:t> </a:t>
            </a:r>
            <a:r>
              <a:rPr lang="en-US" dirty="0" err="1"/>
              <a:t>suntiusdae</a:t>
            </a:r>
            <a:r>
              <a:rPr lang="en-US" dirty="0"/>
              <a:t> </a:t>
            </a:r>
            <a:r>
              <a:rPr lang="en-US" dirty="0" err="1"/>
              <a:t>nihicidem</a:t>
            </a:r>
            <a:r>
              <a:rPr lang="en-US" dirty="0"/>
              <a:t> rem. Ut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7" name="Title 2"/>
          <p:cNvSpPr>
            <a:spLocks noGrp="1"/>
          </p:cNvSpPr>
          <p:nvPr>
            <p:ph type="title" hasCustomPrompt="1"/>
          </p:nvPr>
        </p:nvSpPr>
        <p:spPr>
          <a:xfrm>
            <a:off x="1319586" y="2521470"/>
            <a:ext cx="10180260" cy="2436564"/>
          </a:xfrm>
        </p:spPr>
        <p:txBody>
          <a:bodyPr/>
          <a:lstStyle>
            <a:lvl1pPr>
              <a:defRPr sz="8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7650882"/>
            <a:ext cx="24385588" cy="1800493"/>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9434826"/>
            <a:ext cx="24385588" cy="1107996"/>
          </a:xfr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
        <p:nvSpPr>
          <p:cNvPr id="3" name="Rectangle 2">
            <a:extLst>
              <a:ext uri="{FF2B5EF4-FFF2-40B4-BE49-F238E27FC236}">
                <a16:creationId xmlns:a16="http://schemas.microsoft.com/office/drawing/2014/main" id="{FF6805E5-92ED-E77B-3843-0AFE9CCAAD37}"/>
              </a:ext>
            </a:extLst>
          </p:cNvPr>
          <p:cNvSpPr/>
          <p:nvPr userDrawn="1"/>
        </p:nvSpPr>
        <p:spPr>
          <a:xfrm>
            <a:off x="0" y="0"/>
            <a:ext cx="3251401" cy="137175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6" name="Title Placeholder 7"/>
          <p:cNvSpPr txBox="1">
            <a:spLocks/>
          </p:cNvSpPr>
          <p:nvPr userDrawn="1"/>
        </p:nvSpPr>
        <p:spPr>
          <a:xfrm>
            <a:off x="4919986" y="6138714"/>
            <a:ext cx="18218024" cy="1107996"/>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7200" b="1" i="0" dirty="0">
                <a:latin typeface="Public Sans Black" pitchFamily="2" charset="77"/>
              </a:rPr>
              <a:t>CLICK TO EDIT SUB HEADLINE</a:t>
            </a:r>
          </a:p>
        </p:txBody>
      </p:sp>
      <p:sp>
        <p:nvSpPr>
          <p:cNvPr id="3" name="Title 2"/>
          <p:cNvSpPr>
            <a:spLocks noGrp="1"/>
          </p:cNvSpPr>
          <p:nvPr>
            <p:ph type="title" hasCustomPrompt="1"/>
          </p:nvPr>
        </p:nvSpPr>
        <p:spPr>
          <a:xfrm>
            <a:off x="4847978" y="5002842"/>
            <a:ext cx="18218024" cy="1800493"/>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
        <p:nvSpPr>
          <p:cNvPr id="5" name="Rectangle 4">
            <a:extLst>
              <a:ext uri="{FF2B5EF4-FFF2-40B4-BE49-F238E27FC236}">
                <a16:creationId xmlns:a16="http://schemas.microsoft.com/office/drawing/2014/main" id="{002B9BC4-451A-52CF-B063-C2831B52D169}"/>
              </a:ext>
            </a:extLst>
          </p:cNvPr>
          <p:cNvSpPr/>
          <p:nvPr userDrawn="1"/>
        </p:nvSpPr>
        <p:spPr>
          <a:xfrm>
            <a:off x="0" y="0"/>
            <a:ext cx="3251401" cy="1371758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solidFill>
          <a:schemeClr val="tx1"/>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4847978" y="6786786"/>
            <a:ext cx="14545616" cy="1107996"/>
          </a:xfr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solidFill>
          <a:schemeClr val="tx1">
            <a:alpha val="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4847978" y="6786786"/>
            <a:ext cx="14545616" cy="1107996"/>
          </a:xfr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13716000" cy="13716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p>
            <a:r>
              <a:rPr lang="en-US" dirty="0"/>
              <a:t>Click to edit Headline</a:t>
            </a:r>
          </a:p>
        </p:txBody>
      </p:sp>
      <p:sp>
        <p:nvSpPr>
          <p:cNvPr id="9" name="Text Placeholder 8"/>
          <p:cNvSpPr>
            <a:spLocks noGrp="1"/>
          </p:cNvSpPr>
          <p:nvPr>
            <p:ph type="body" sz="quarter" idx="16" hasCustomPrompt="1"/>
          </p:nvPr>
        </p:nvSpPr>
        <p:spPr>
          <a:xfrm>
            <a:off x="14982341" y="6463061"/>
            <a:ext cx="8137525" cy="3877985"/>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8" name="Text Placeholder 4"/>
          <p:cNvSpPr>
            <a:spLocks noGrp="1"/>
          </p:cNvSpPr>
          <p:nvPr>
            <p:ph type="body" sz="quarter" idx="12" hasCustomPrompt="1"/>
          </p:nvPr>
        </p:nvSpPr>
        <p:spPr>
          <a:xfrm>
            <a:off x="14983135" y="10882058"/>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Black Ang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7862C1-095B-801D-4A21-040BCDEEF73B}"/>
              </a:ext>
            </a:extLst>
          </p:cNvPr>
          <p:cNvSpPr/>
          <p:nvPr userDrawn="1"/>
        </p:nvSpPr>
        <p:spPr>
          <a:xfrm>
            <a:off x="-314150" y="-304006"/>
            <a:ext cx="10297144" cy="143256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userDrawn="1"/>
        </p:nvPicPr>
        <p:blipFill>
          <a:blip r:embed="rId2"/>
          <a:stretch>
            <a:fillRect/>
          </a:stretch>
        </p:blipFill>
        <p:spPr>
          <a:xfrm>
            <a:off x="2903762" y="4489815"/>
            <a:ext cx="3918523" cy="4313195"/>
          </a:xfrm>
          <a:prstGeom prst="rect">
            <a:avLst/>
          </a:prstGeom>
        </p:spPr>
      </p:pic>
      <p:sp>
        <p:nvSpPr>
          <p:cNvPr id="3" name="Title 2"/>
          <p:cNvSpPr>
            <a:spLocks noGrp="1"/>
          </p:cNvSpPr>
          <p:nvPr>
            <p:ph type="title" hasCustomPrompt="1"/>
          </p:nvPr>
        </p:nvSpPr>
        <p:spPr>
          <a:xfrm>
            <a:off x="12120786" y="4572794"/>
            <a:ext cx="10297144" cy="2693045"/>
          </a:xfrm>
        </p:spPr>
        <p:txBody>
          <a:bodyPr anchor="b" anchorCtr="0"/>
          <a:lstStyle>
            <a:lvl1pPr>
              <a:defRPr b="1" cap="all" baseline="0">
                <a:solidFill>
                  <a:schemeClr val="accent3"/>
                </a:solidFill>
              </a:defRPr>
            </a:lvl1pPr>
          </a:lstStyle>
          <a:p>
            <a:r>
              <a:rPr lang="en-US" dirty="0"/>
              <a:t>CLICK TO EDIT TITLE</a:t>
            </a:r>
          </a:p>
        </p:txBody>
      </p:sp>
      <p:sp>
        <p:nvSpPr>
          <p:cNvPr id="8" name="Text Placeholder 5"/>
          <p:cNvSpPr>
            <a:spLocks noGrp="1"/>
          </p:cNvSpPr>
          <p:nvPr>
            <p:ph type="body" sz="quarter" idx="10" hasCustomPrompt="1"/>
          </p:nvPr>
        </p:nvSpPr>
        <p:spPr>
          <a:xfrm>
            <a:off x="12113939" y="7553871"/>
            <a:ext cx="10303991"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6858000" y="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6858000" y="6858000"/>
            <a:ext cx="6858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35994" y="3276547"/>
            <a:ext cx="8136904" cy="2049792"/>
          </a:xfrm>
        </p:spPr>
        <p:txBody>
          <a:bodyPr/>
          <a:lstStyle/>
          <a:p>
            <a:r>
              <a:rPr lang="en-US" dirty="0"/>
              <a:t>Click to edit Headline</a:t>
            </a:r>
          </a:p>
        </p:txBody>
      </p:sp>
      <p:sp>
        <p:nvSpPr>
          <p:cNvPr id="15" name="Text Placeholder 8"/>
          <p:cNvSpPr>
            <a:spLocks noGrp="1"/>
          </p:cNvSpPr>
          <p:nvPr>
            <p:ph type="body" sz="quarter" idx="16"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12" name="Text Placeholder 4"/>
          <p:cNvSpPr>
            <a:spLocks noGrp="1"/>
          </p:cNvSpPr>
          <p:nvPr>
            <p:ph type="body" sz="quarter" idx="12" hasCustomPrompt="1"/>
          </p:nvPr>
        </p:nvSpPr>
        <p:spPr>
          <a:xfrm>
            <a:off x="14982341" y="10897394"/>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4572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9144000"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4572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9144000"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4572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9144000"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4952490" y="3276547"/>
            <a:ext cx="8136904" cy="2049792"/>
          </a:xfrm>
        </p:spPr>
        <p:txBody>
          <a:bodyPr/>
          <a:lstStyle>
            <a:lvl1pPr>
              <a:defRPr b="1" i="0" baseline="0">
                <a:latin typeface="Public Sans ExtraBold" pitchFamily="2" charset="77"/>
              </a:defRPr>
            </a:lvl1pPr>
          </a:lstStyle>
          <a:p>
            <a:r>
              <a:rPr lang="en-US" dirty="0"/>
              <a:t>Click to edit Headline</a:t>
            </a:r>
          </a:p>
        </p:txBody>
      </p:sp>
      <p:sp>
        <p:nvSpPr>
          <p:cNvPr id="25" name="Text Placeholder 8"/>
          <p:cNvSpPr>
            <a:spLocks noGrp="1"/>
          </p:cNvSpPr>
          <p:nvPr>
            <p:ph type="body" sz="quarter" idx="23" hasCustomPrompt="1"/>
          </p:nvPr>
        </p:nvSpPr>
        <p:spPr>
          <a:xfrm>
            <a:off x="14982341" y="6463061"/>
            <a:ext cx="8137525" cy="3799566"/>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14952490" y="5410994"/>
            <a:ext cx="8197229" cy="677108"/>
          </a:xfrm>
        </p:spPr>
        <p:txBody>
          <a:bodyPr/>
          <a:lstStyle>
            <a:lvl1pPr marL="0" indent="0">
              <a:lnSpc>
                <a:spcPct val="100000"/>
              </a:lnSpc>
              <a:buNone/>
              <a:defRPr sz="4400" b="1" cap="all" baseline="0"/>
            </a:lvl1pPr>
          </a:lstStyle>
          <a:p>
            <a:pPr lvl="0"/>
            <a:r>
              <a:rPr lang="en-US" dirty="0"/>
              <a:t>CLICK TO SUBHEAD</a:t>
            </a:r>
          </a:p>
        </p:txBody>
      </p:sp>
      <p:sp>
        <p:nvSpPr>
          <p:cNvPr id="22" name="Text Placeholder 4"/>
          <p:cNvSpPr>
            <a:spLocks noGrp="1"/>
          </p:cNvSpPr>
          <p:nvPr>
            <p:ph type="body" sz="quarter" idx="25" hasCustomPrompt="1"/>
          </p:nvPr>
        </p:nvSpPr>
        <p:spPr>
          <a:xfrm>
            <a:off x="14982341" y="10844335"/>
            <a:ext cx="6933406" cy="607795"/>
          </a:xfrm>
        </p:spPr>
        <p:txBody>
          <a:bodyPr/>
          <a:lstStyle>
            <a:lvl1pPr marL="457200" indent="-457200">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743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5315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9887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14459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19031522" y="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743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5315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9887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14459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19031522" y="4572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743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5315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9887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14459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19031522" y="9144000"/>
            <a:ext cx="4572000" cy="4572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800" b="0" i="0" baseline="0">
                <a:latin typeface="Public Sans" pitchFamily="2" charset="77"/>
                <a:ea typeface="Public Sans" pitchFamily="2" charset="77"/>
                <a:cs typeface="Public Sans" pitchFamily="2" charset="77"/>
              </a:defRPr>
            </a:lvl1pPr>
          </a:lstStyle>
          <a:p>
            <a:r>
              <a:rPr lang="en-US" dirty="0"/>
              <a:t>Click icon to 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3200" b="0" i="0" baseline="0">
                <a:latin typeface="Public Sans" pitchFamily="2" charset="77"/>
                <a:ea typeface="Public Sans" pitchFamily="2" charset="77"/>
                <a:cs typeface="Public Sans" pitchFamily="2" charset="77"/>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24385588" cy="13717588"/>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9600" b="0" i="0" baseline="0">
                <a:solidFill>
                  <a:schemeClr val="tx1"/>
                </a:solidFill>
                <a:latin typeface="Public Sans" pitchFamily="2" charset="77"/>
                <a:ea typeface="Public Sans" pitchFamily="2" charset="77"/>
                <a:cs typeface="Public Sans" pitchFamily="2" charset="77"/>
              </a:defRPr>
            </a:lvl1pPr>
          </a:lstStyle>
          <a:p>
            <a:pPr marL="914424" marR="0" lvl="0" indent="-914424" algn="l" defTabSz="2438462"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955138"/>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tx1"/>
                </a:solidFill>
                <a:latin typeface="Public Sans ExtraBold" pitchFamily="2" charset="77"/>
                <a:ea typeface="Public Sans ExtraBold" pitchFamily="2" charset="77"/>
                <a:cs typeface="Public Sans ExtraBold" pitchFamily="2" charset="77"/>
              </a:defRPr>
            </a:lvl1pPr>
          </a:lstStyle>
          <a:p>
            <a:r>
              <a:rPr lang="en-US" dirty="0"/>
              <a:t>Click to add text</a:t>
            </a:r>
            <a:endParaRPr lang="ru-RU" dirty="0"/>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On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3353594" y="4725194"/>
            <a:ext cx="3918523" cy="4313195"/>
          </a:xfrm>
          <a:prstGeom prst="rect">
            <a:avLst/>
          </a:prstGeom>
        </p:spPr>
      </p:pic>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0" i="0" cap="all" baseline="0">
                <a:solidFill>
                  <a:schemeClr val="bg1"/>
                </a:solidFill>
                <a:latin typeface="Public Sans" pitchFamily="2" charset="77"/>
                <a:ea typeface="Public Sans" pitchFamily="2" charset="77"/>
                <a:cs typeface="Public Sans" pitchFamily="2" charset="77"/>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0233533" y="2926599"/>
            <a:ext cx="3918523" cy="4313195"/>
          </a:xfrm>
          <a:prstGeom prst="rect">
            <a:avLst/>
          </a:prstGeom>
        </p:spPr>
      </p:pic>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Public Sans ExtraBold" pitchFamily="2" charset="77"/>
                <a:ea typeface="Public Sans ExtraBold" pitchFamily="2" charset="77"/>
                <a:cs typeface="Public Sans ExtraBold" pitchFamily="2" charset="77"/>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0" i="0" cap="all" baseline="0">
                <a:solidFill>
                  <a:schemeClr val="bg1"/>
                </a:solidFill>
                <a:latin typeface="Public Sans" pitchFamily="2" charset="77"/>
                <a:ea typeface="Public Sans" pitchFamily="2" charset="77"/>
                <a:cs typeface="Public Sans" pitchFamily="2" charset="77"/>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3324089" y="4639497"/>
            <a:ext cx="4032448" cy="4438594"/>
          </a:xfrm>
          <a:prstGeom prst="rect">
            <a:avLst/>
          </a:prstGeom>
        </p:spPr>
      </p:pic>
      <p:sp>
        <p:nvSpPr>
          <p:cNvPr id="8" name="Picture Placeholder 5"/>
          <p:cNvSpPr>
            <a:spLocks noGrp="1"/>
          </p:cNvSpPr>
          <p:nvPr>
            <p:ph type="pic" sz="quarter" idx="20" hasCustomPrompt="1"/>
          </p:nvPr>
        </p:nvSpPr>
        <p:spPr>
          <a:xfrm>
            <a:off x="10680626" y="0"/>
            <a:ext cx="13704962" cy="13717588"/>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2500"/>
              </a:lnSpc>
              <a:spcBef>
                <a:spcPts val="0"/>
              </a:spcBef>
              <a:buNone/>
              <a:defRPr sz="1800" b="0" i="0" cap="all" baseline="0">
                <a:latin typeface="Public Sans" pitchFamily="2" charset="77"/>
                <a:ea typeface="Public Sans" pitchFamily="2" charset="77"/>
                <a:cs typeface="Public Sans" pitchFamily="2" charset="77"/>
              </a:defRPr>
            </a:lvl1pPr>
          </a:lstStyle>
          <a:p>
            <a:r>
              <a:rPr lang="en-US" dirty="0"/>
              <a:t>Click icon to add photo.</a:t>
            </a:r>
            <a:br>
              <a:rPr lang="en-US" dirty="0"/>
            </a:br>
            <a:r>
              <a:rPr lang="en-US" dirty="0"/>
              <a:t>To change photo, delete it and a new placeholder will appear.</a:t>
            </a:r>
          </a:p>
        </p:txBody>
      </p:sp>
      <p:sp>
        <p:nvSpPr>
          <p:cNvPr id="2" name="Title 1"/>
          <p:cNvSpPr>
            <a:spLocks noGrp="1"/>
          </p:cNvSpPr>
          <p:nvPr>
            <p:ph type="title" hasCustomPrompt="1"/>
          </p:nvPr>
        </p:nvSpPr>
        <p:spPr>
          <a:xfrm>
            <a:off x="12120786" y="5334794"/>
            <a:ext cx="10513168" cy="1346522"/>
          </a:xfrm>
        </p:spPr>
        <p:txBody>
          <a:bodyPr anchor="b" anchorCtr="0"/>
          <a:lstStyle>
            <a:lvl1pPr>
              <a:defRPr b="1" cap="all" baseline="0">
                <a:solidFill>
                  <a:schemeClr val="bg1"/>
                </a:solidFill>
              </a:defRPr>
            </a:lvl1pPr>
          </a:lstStyle>
          <a:p>
            <a:r>
              <a:rPr lang="en-US" dirty="0"/>
              <a:t>CLICK TO EDIT</a:t>
            </a:r>
          </a:p>
        </p:txBody>
      </p:sp>
      <p:sp>
        <p:nvSpPr>
          <p:cNvPr id="10" name="Text Placeholder 5"/>
          <p:cNvSpPr>
            <a:spLocks noGrp="1"/>
          </p:cNvSpPr>
          <p:nvPr>
            <p:ph type="body" sz="quarter" idx="10" hasCustomPrompt="1"/>
          </p:nvPr>
        </p:nvSpPr>
        <p:spPr>
          <a:xfrm>
            <a:off x="12120786" y="6969348"/>
            <a:ext cx="10513168" cy="1800200"/>
          </a:xfrm>
          <a:prstGeom prst="rect">
            <a:avLst/>
          </a:prstGeom>
        </p:spPr>
        <p:txBody>
          <a:bodyPr/>
          <a:lstStyle>
            <a:lvl1pPr>
              <a:defRPr b="0" i="0" cap="all" baseline="0">
                <a:solidFill>
                  <a:schemeClr val="bg1"/>
                </a:solidFill>
                <a:latin typeface="Public Sans" pitchFamily="2" charset="77"/>
                <a:ea typeface="Public Sans" pitchFamily="2" charset="77"/>
                <a:cs typeface="Public Sans" pitchFamily="2" charset="77"/>
              </a:defRPr>
            </a:lvl1pPr>
          </a:lstStyle>
          <a:p>
            <a:pPr lvl="0"/>
            <a:r>
              <a:rPr lang="en-US" dirty="0"/>
              <a:t>CLICK TO EDIT SUBTITLE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10680626" y="2034258"/>
            <a:ext cx="0" cy="964907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2120786" y="4554538"/>
            <a:ext cx="10513168" cy="2693045"/>
          </a:xfrm>
        </p:spPr>
        <p:txBody>
          <a:bodyPr anchor="b" anchorCtr="0"/>
          <a:lstStyle>
            <a:lvl1pPr>
              <a:defRPr b="1" cap="all" baseline="0">
                <a:solidFill>
                  <a:schemeClr val="accent3"/>
                </a:solidFill>
              </a:defRPr>
            </a:lvl1pPr>
          </a:lstStyle>
          <a:p>
            <a:r>
              <a:rPr lang="en-US" dirty="0"/>
              <a:t>CLICK TO EDIT TITLE</a:t>
            </a:r>
          </a:p>
        </p:txBody>
      </p:sp>
      <p:sp>
        <p:nvSpPr>
          <p:cNvPr id="10" name="Text Placeholder 5"/>
          <p:cNvSpPr>
            <a:spLocks noGrp="1"/>
          </p:cNvSpPr>
          <p:nvPr>
            <p:ph type="body" sz="quarter" idx="10" hasCustomPrompt="1"/>
          </p:nvPr>
        </p:nvSpPr>
        <p:spPr>
          <a:xfrm>
            <a:off x="12120786" y="7535615"/>
            <a:ext cx="10513168" cy="1800200"/>
          </a:xfrm>
          <a:prstGeom prst="rect">
            <a:avLst/>
          </a:prstGeom>
        </p:spPr>
        <p:txBody>
          <a:bodyPr/>
          <a:lstStyle>
            <a:lvl1pPr>
              <a:defRPr b="0" i="0" cap="all" baseline="0">
                <a:latin typeface="Public Sans" pitchFamily="2" charset="77"/>
                <a:ea typeface="Public Sans" pitchFamily="2" charset="77"/>
                <a:cs typeface="Public Sans" pitchFamily="2" charset="77"/>
              </a:defRPr>
            </a:lvl1pPr>
          </a:lstStyle>
          <a:p>
            <a:pPr lvl="0"/>
            <a:r>
              <a:rPr lang="en-US" dirty="0"/>
              <a:t>CLICK TO EDIT SUBTITLE</a:t>
            </a:r>
          </a:p>
        </p:txBody>
      </p:sp>
      <p:pic>
        <p:nvPicPr>
          <p:cNvPr id="6" name="Picture 5"/>
          <p:cNvPicPr>
            <a:picLocks noChangeAspect="1"/>
          </p:cNvPicPr>
          <p:nvPr userDrawn="1"/>
        </p:nvPicPr>
        <p:blipFill>
          <a:blip r:embed="rId2"/>
          <a:stretch>
            <a:fillRect/>
          </a:stretch>
        </p:blipFill>
        <p:spPr>
          <a:xfrm>
            <a:off x="3324089" y="4639497"/>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left)">
                                      <p:cBhvr>
                                        <p:cTn id="8" dur="1000"/>
                                        <p:tgtEl>
                                          <p:spTgt spid="2"/>
                                        </p:tgtEl>
                                      </p:cBhvr>
                                    </p:animEffect>
                                  </p:childTnLst>
                                </p:cTn>
                              </p:par>
                            </p:childTnLst>
                          </p:cTn>
                        </p:par>
                        <p:par>
                          <p:cTn id="9" fill="hold">
                            <p:stCondLst>
                              <p:cond delay="1000"/>
                            </p:stCondLst>
                            <p:childTnLst>
                              <p:par>
                                <p:cTn id="10" presetID="12" presetClass="entr" presetSubtype="2"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1000"/>
                                        <p:tgtEl>
                                          <p:spTgt spid="10">
                                            <p:txEl>
                                              <p:pRg st="0" end="0"/>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10">
                                            <p:txEl>
                                              <p:pRg st="0" end="0"/>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tmplLst>
          <p:tmpl lvl="1">
            <p:tnLst>
              <p:par>
                <p:cTn presetID="12" presetClass="entr" presetSubtype="2"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p:tgtEl>
                          <p:spTgt spid="10"/>
                        </p:tgtEl>
                        <p:attrNameLst>
                          <p:attrName>ppt_x</p:attrName>
                        </p:attrNameLst>
                      </p:cBhvr>
                      <p:tavLst>
                        <p:tav tm="0">
                          <p:val>
                            <p:strVal val="#ppt_x+#ppt_w*1.125000"/>
                          </p:val>
                        </p:tav>
                        <p:tav tm="100000">
                          <p:val>
                            <p:strVal val="#ppt_x"/>
                          </p:val>
                        </p:tav>
                      </p:tavLst>
                    </p:anim>
                    <p:animEffect transition="in" filter="wipe(left)">
                      <p:cBhvr>
                        <p:cTn dur="10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9485669"/>
            <a:ext cx="24385588" cy="1477328"/>
          </a:xfrm>
          <a:prstGeom prst="rect">
            <a:avLst/>
          </a:prstGeom>
        </p:spPr>
        <p:txBody>
          <a:bodyPr wrap="square" lIns="0" tIns="0" rIns="0" bIns="0">
            <a:spAutoFit/>
          </a:bodyPr>
          <a:lstStyle>
            <a:lvl1pPr marL="0" marR="0" indent="0" algn="ctr" defTabSz="2438462" rtl="0" eaLnBrk="1" fontAlgn="auto" latinLnBrk="0" hangingPunct="1">
              <a:lnSpc>
                <a:spcPct val="100000"/>
              </a:lnSpc>
              <a:spcBef>
                <a:spcPct val="0"/>
              </a:spcBef>
              <a:spcAft>
                <a:spcPts val="0"/>
              </a:spcAft>
              <a:buClrTx/>
              <a:buSzTx/>
              <a:buFontTx/>
              <a:buNone/>
              <a:tabLst>
                <a:tab pos="3641634" algn="l"/>
              </a:tabLst>
              <a:defRPr sz="9600" b="1" i="0" cap="all" baseline="0">
                <a:solidFill>
                  <a:schemeClr val="accent3"/>
                </a:solidFill>
                <a:latin typeface="Public Sans ExtraBold" pitchFamily="2" charset="77"/>
                <a:ea typeface="Public Sans ExtraBold" pitchFamily="2" charset="77"/>
                <a:cs typeface="Public Sans ExtraBold" pitchFamily="2" charset="77"/>
              </a:defRPr>
            </a:lvl1pPr>
          </a:lstStyle>
          <a:p>
            <a:r>
              <a:rPr lang="en-US" dirty="0"/>
              <a:t>CLICK TO EDIT TITLE</a:t>
            </a:r>
            <a:endParaRPr lang="ru-RU" dirty="0"/>
          </a:p>
        </p:txBody>
      </p:sp>
      <p:sp>
        <p:nvSpPr>
          <p:cNvPr id="16" name="Text Placeholder 15"/>
          <p:cNvSpPr>
            <a:spLocks noGrp="1"/>
          </p:cNvSpPr>
          <p:nvPr>
            <p:ph type="body" sz="quarter" idx="10" hasCustomPrompt="1"/>
          </p:nvPr>
        </p:nvSpPr>
        <p:spPr>
          <a:xfrm>
            <a:off x="0" y="10973991"/>
            <a:ext cx="24385588" cy="925894"/>
          </a:xfrm>
          <a:prstGeom prst="rect">
            <a:avLst/>
          </a:prstGeom>
        </p:spPr>
        <p:txBody>
          <a:bodyPr>
            <a:spAutoFit/>
          </a:bodyPr>
          <a:lstStyle>
            <a:lvl1pPr marL="0" indent="0" algn="ctr">
              <a:buNone/>
              <a:defRPr sz="6000" b="0" i="0" cap="all" baseline="0">
                <a:latin typeface="Public Sans" pitchFamily="2" charset="77"/>
                <a:ea typeface="Public Sans" pitchFamily="2" charset="77"/>
                <a:cs typeface="Public Sans" pitchFamily="2" charset="77"/>
              </a:defRPr>
            </a:lvl1pPr>
            <a:lvl2pPr marL="1219229" indent="0" algn="ctr">
              <a:buNone/>
              <a:defRPr b="1" i="0">
                <a:latin typeface="Archivo" charset="0"/>
                <a:ea typeface="Archivo" charset="0"/>
                <a:cs typeface="Archivo" charset="0"/>
              </a:defRPr>
            </a:lvl2pPr>
            <a:lvl3pPr marL="2438461" indent="0" algn="ctr">
              <a:buNone/>
              <a:defRPr b="1" i="0">
                <a:latin typeface="Archivo" charset="0"/>
                <a:ea typeface="Archivo" charset="0"/>
                <a:cs typeface="Archivo" charset="0"/>
              </a:defRPr>
            </a:lvl3pPr>
            <a:lvl4pPr marL="3657692" indent="0" algn="ctr">
              <a:buNone/>
              <a:defRPr b="1" i="0">
                <a:latin typeface="Archivo" charset="0"/>
                <a:ea typeface="Archivo" charset="0"/>
                <a:cs typeface="Archivo" charset="0"/>
              </a:defRPr>
            </a:lvl4pPr>
            <a:lvl5pPr marL="4876922" indent="0" algn="ctr">
              <a:buNone/>
              <a:defRPr b="1" i="0">
                <a:latin typeface="Archivo" charset="0"/>
                <a:ea typeface="Archivo" charset="0"/>
                <a:cs typeface="Archivo" charset="0"/>
              </a:defRPr>
            </a:lvl5pPr>
          </a:lstStyle>
          <a:p>
            <a:pPr lvl="0"/>
            <a:r>
              <a:rPr lang="en-US" dirty="0"/>
              <a:t>CLICK TO EDIT SUBTITLE</a:t>
            </a:r>
          </a:p>
        </p:txBody>
      </p:sp>
      <p:pic>
        <p:nvPicPr>
          <p:cNvPr id="17" name="Picture 16"/>
          <p:cNvPicPr>
            <a:picLocks noChangeAspect="1"/>
          </p:cNvPicPr>
          <p:nvPr userDrawn="1"/>
        </p:nvPicPr>
        <p:blipFill>
          <a:blip r:embed="rId2"/>
          <a:stretch>
            <a:fillRect/>
          </a:stretch>
        </p:blipFill>
        <p:spPr>
          <a:xfrm>
            <a:off x="10176570" y="2826346"/>
            <a:ext cx="4032448" cy="443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42"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bg>
      <p:bgPr>
        <a:solidFill>
          <a:srgbClr val="FFFFFF">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10" name="Text Placeholder 9"/>
          <p:cNvSpPr>
            <a:spLocks noGrp="1"/>
          </p:cNvSpPr>
          <p:nvPr>
            <p:ph type="body" sz="quarter" idx="11" hasCustomPrompt="1"/>
          </p:nvPr>
        </p:nvSpPr>
        <p:spPr>
          <a:xfrm>
            <a:off x="5711825" y="5922690"/>
            <a:ext cx="15986025" cy="4685065"/>
          </a:xfrm>
        </p:spPr>
        <p:txBody>
          <a:bodyPr/>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5711825" y="10882058"/>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5711825" y="5922690"/>
            <a:ext cx="16706105" cy="4757713"/>
          </a:xfrm>
        </p:spPr>
        <p:txBody>
          <a:bodyPr numCol="2" spcCol="914400"/>
          <a:lstStyle>
            <a:lvl1pPr marL="0" marR="0" indent="0" algn="l" defTabSz="2438462" rtl="0" eaLnBrk="1" fontAlgn="auto" latinLnBrk="0" hangingPunct="1">
              <a:lnSpc>
                <a:spcPts val="5300"/>
              </a:lnSpc>
              <a:spcBef>
                <a:spcPts val="0"/>
              </a:spcBef>
              <a:spcAft>
                <a:spcPts val="2500"/>
              </a:spcAft>
              <a:buClrTx/>
              <a:buSzTx/>
              <a:buFont typeface="Arial" panose="020B0604020202020204" pitchFamily="34" charset="0"/>
              <a:buNone/>
              <a:tabLst/>
              <a:defRPr lang="en-US" sz="3300" b="0" i="0" baseline="0" smtClean="0">
                <a:effectLst/>
                <a:latin typeface="Public Sans" pitchFamily="2" charset="77"/>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1292454" y="2521471"/>
            <a:ext cx="21032788" cy="1218282"/>
          </a:xfrm>
        </p:spPr>
        <p:txBody>
          <a:bodyPr/>
          <a:lstStyle/>
          <a:p>
            <a:r>
              <a:rPr lang="en-US" dirty="0"/>
              <a:t>CLICK TO ADD HEADLINE</a:t>
            </a:r>
          </a:p>
        </p:txBody>
      </p:sp>
      <p:sp>
        <p:nvSpPr>
          <p:cNvPr id="6" name="Text Placeholder 3"/>
          <p:cNvSpPr>
            <a:spLocks noGrp="1"/>
          </p:cNvSpPr>
          <p:nvPr>
            <p:ph type="body" sz="quarter" idx="10" hasCustomPrompt="1"/>
          </p:nvPr>
        </p:nvSpPr>
        <p:spPr>
          <a:xfrm>
            <a:off x="1318989" y="3906466"/>
            <a:ext cx="15554325" cy="830997"/>
          </a:xfrm>
        </p:spPr>
        <p:txBody>
          <a:bodyPr/>
          <a:lstStyle>
            <a:lvl1pPr marL="0" indent="0">
              <a:lnSpc>
                <a:spcPct val="100000"/>
              </a:lnSpc>
              <a:buNone/>
              <a:defRPr sz="5400" b="1" cap="all" baseline="0"/>
            </a:lvl1pPr>
          </a:lstStyle>
          <a:p>
            <a:pPr lvl="0"/>
            <a:r>
              <a:rPr lang="en-US" dirty="0"/>
              <a:t>CLICK TO ADD SUBHEAD</a:t>
            </a:r>
          </a:p>
        </p:txBody>
      </p:sp>
      <p:sp>
        <p:nvSpPr>
          <p:cNvPr id="7" name="Text Placeholder 4"/>
          <p:cNvSpPr>
            <a:spLocks noGrp="1"/>
          </p:cNvSpPr>
          <p:nvPr>
            <p:ph type="body" sz="quarter" idx="12" hasCustomPrompt="1"/>
          </p:nvPr>
        </p:nvSpPr>
        <p:spPr>
          <a:xfrm>
            <a:off x="5711825" y="11432599"/>
            <a:ext cx="6933406" cy="607795"/>
          </a:xfrm>
        </p:spPr>
        <p:txBody>
          <a:bodyPr/>
          <a:lstStyle>
            <a:lvl1pPr marL="457200" indent="-457200">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2120786" y="4381773"/>
            <a:ext cx="8428162" cy="2693045"/>
          </a:xfrm>
          <a:prstGeom prst="rect">
            <a:avLst/>
          </a:prstGeom>
        </p:spPr>
        <p:txBody>
          <a:bodyPr vert="horz" wrap="square" lIns="0" tIns="0" rIns="0" bIns="0" rtlCol="0" anchor="ctr">
            <a:spAutoFit/>
          </a:bodyPr>
          <a:lstStyle/>
          <a:p>
            <a:pPr lvl="0"/>
            <a:r>
              <a:rPr lang="en-US" dirty="0"/>
              <a:t>CLICK TO EDIT TITLE</a:t>
            </a:r>
          </a:p>
        </p:txBody>
      </p:sp>
      <p:sp>
        <p:nvSpPr>
          <p:cNvPr id="10" name="Text Placeholder 5"/>
          <p:cNvSpPr txBox="1">
            <a:spLocks/>
          </p:cNvSpPr>
          <p:nvPr userDrawn="1"/>
        </p:nvSpPr>
        <p:spPr>
          <a:xfrm>
            <a:off x="12120786" y="7434858"/>
            <a:ext cx="8428162" cy="1800200"/>
          </a:xfrm>
          <a:prstGeom prst="rect">
            <a:avLst/>
          </a:prstGeom>
        </p:spPr>
        <p:txBody>
          <a:bodyPr/>
          <a:lstStyle>
            <a:lvl1pPr marL="0" indent="0" algn="l" defTabSz="914400" rtl="0" eaLnBrk="1" latinLnBrk="0" hangingPunct="1">
              <a:lnSpc>
                <a:spcPts val="6500"/>
              </a:lnSpc>
              <a:spcBef>
                <a:spcPts val="1000"/>
              </a:spcBef>
              <a:buFont typeface="Arial"/>
              <a:buNone/>
              <a:defRPr sz="6000" b="1" i="0" kern="1200" baseline="0">
                <a:solidFill>
                  <a:schemeClr val="tx1"/>
                </a:solidFill>
                <a:latin typeface="Archivo" charset="0"/>
                <a:ea typeface="Archivo" charset="0"/>
                <a:cs typeface="Archivo"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5400" b="0" i="0" dirty="0">
                <a:latin typeface="Public Sans Medium" pitchFamily="2" charset="77"/>
              </a:rPr>
              <a:t>CLICK TO EDIT SUBTITLE</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8" r:id="rId5"/>
    <p:sldLayoutId id="2147484346" r:id="rId6"/>
    <p:sldLayoutId id="214748434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10500"/>
        </a:lnSpc>
        <a:spcBef>
          <a:spcPct val="0"/>
        </a:spcBef>
        <a:buNone/>
        <a:defRPr lang="en-US" sz="9600" b="1" i="0" kern="1200" dirty="0" smtClean="0">
          <a:solidFill>
            <a:schemeClr val="tx1"/>
          </a:solidFill>
          <a:latin typeface="Public Sans Black" pitchFamily="2" charset="77"/>
          <a:ea typeface="Public Sans Black" pitchFamily="2" charset="77"/>
          <a:cs typeface="Public Sans Black" pitchFamily="2" charset="77"/>
        </a:defRPr>
      </a:lvl1pPr>
    </p:titleStyle>
    <p:bodyStyle>
      <a:lvl1pPr marL="0" indent="0" algn="l" defTabSz="914400" rtl="0" eaLnBrk="1" latinLnBrk="0" hangingPunct="1">
        <a:lnSpc>
          <a:spcPts val="6500"/>
        </a:lnSpc>
        <a:spcBef>
          <a:spcPts val="1000"/>
        </a:spcBef>
        <a:buFont typeface="Arial"/>
        <a:buNone/>
        <a:defRPr sz="6000" b="1" kern="1200" baseline="0">
          <a:solidFill>
            <a:schemeClr val="tx1"/>
          </a:solidFill>
          <a:latin typeface="Archivo Black" charset="0"/>
          <a:ea typeface="Archivo Black" charset="0"/>
          <a:cs typeface="Archivo Blac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itle Placeholder 2"/>
          <p:cNvSpPr>
            <a:spLocks noGrp="1"/>
          </p:cNvSpPr>
          <p:nvPr>
            <p:ph type="title"/>
          </p:nvPr>
        </p:nvSpPr>
        <p:spPr>
          <a:xfrm>
            <a:off x="1292454" y="2521471"/>
            <a:ext cx="21032788" cy="1218282"/>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1292454" y="4482530"/>
            <a:ext cx="21032788" cy="468076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lnSpc>
          <a:spcPts val="9500"/>
        </a:lnSpc>
        <a:spcBef>
          <a:spcPct val="0"/>
        </a:spcBef>
        <a:buNone/>
        <a:defRPr sz="90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457200" indent="-4572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1pPr>
      <a:lvl2pPr marL="91440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2pPr>
      <a:lvl3pPr marL="146304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3pPr>
      <a:lvl4pPr marL="210312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4pPr>
      <a:lvl5pPr marL="2651760" indent="-571500" algn="l" defTabSz="2438462" rtl="0" eaLnBrk="1" latinLnBrk="0" hangingPunct="1">
        <a:lnSpc>
          <a:spcPts val="5300"/>
        </a:lnSpc>
        <a:spcBef>
          <a:spcPts val="0"/>
        </a:spcBef>
        <a:spcAft>
          <a:spcPts val="2500"/>
        </a:spcAft>
        <a:buClr>
          <a:schemeClr val="accent3"/>
        </a:buClr>
        <a:buSzPct val="120000"/>
        <a:buFont typeface="Wingdings" charset="2"/>
        <a:buChar char="§"/>
        <a:defRPr sz="3300" b="0" i="0" kern="1200">
          <a:solidFill>
            <a:schemeClr val="tx1"/>
          </a:solidFill>
          <a:latin typeface="Public Sans" pitchFamily="2" charset="77"/>
          <a:ea typeface="Public Sans" pitchFamily="2" charset="77"/>
          <a:cs typeface="Public Sans" pitchFamily="2" charset="77"/>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847978" y="5002842"/>
            <a:ext cx="18218024" cy="1800493"/>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4847978" y="6902926"/>
            <a:ext cx="16691561" cy="1107996"/>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2438462" rtl="0" eaLnBrk="1" latinLnBrk="0" hangingPunct="1">
        <a:spcBef>
          <a:spcPct val="0"/>
        </a:spcBef>
        <a:buNone/>
        <a:defRPr sz="117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0" indent="0" algn="l" defTabSz="2438462" rtl="0" eaLnBrk="1" latinLnBrk="0" hangingPunct="1">
        <a:spcBef>
          <a:spcPct val="20000"/>
        </a:spcBef>
        <a:buFont typeface="Arial" panose="020B0604020202020204" pitchFamily="34" charset="0"/>
        <a:buNone/>
        <a:defRPr sz="7200" b="0" i="0" kern="1200" cap="all" baseline="0">
          <a:solidFill>
            <a:schemeClr val="tx1"/>
          </a:solidFill>
          <a:latin typeface="Public Sans" pitchFamily="2" charset="77"/>
          <a:ea typeface="Public Sans" pitchFamily="2" charset="77"/>
          <a:cs typeface="Public Sans" pitchFamily="2" charset="77"/>
        </a:defRPr>
      </a:lvl1pPr>
      <a:lvl2pPr marL="1219229" indent="0" algn="l" defTabSz="2438462" rtl="0" eaLnBrk="1" latinLnBrk="0" hangingPunct="1">
        <a:spcBef>
          <a:spcPct val="20000"/>
        </a:spcBef>
        <a:buFont typeface="Arial" panose="020B0604020202020204" pitchFamily="34" charset="0"/>
        <a:buNone/>
        <a:defRPr sz="7500" b="1" i="0" kern="1200">
          <a:solidFill>
            <a:schemeClr val="tx1"/>
          </a:solidFill>
          <a:latin typeface="Archivo" charset="0"/>
          <a:ea typeface="Archivo" charset="0"/>
          <a:cs typeface="Archivo" charset="0"/>
        </a:defRPr>
      </a:lvl2pPr>
      <a:lvl3pPr marL="2438461" indent="0" algn="l" defTabSz="2438462" rtl="0" eaLnBrk="1" latinLnBrk="0" hangingPunct="1">
        <a:spcBef>
          <a:spcPct val="20000"/>
        </a:spcBef>
        <a:buFont typeface="Arial" panose="020B0604020202020204" pitchFamily="34" charset="0"/>
        <a:buNone/>
        <a:defRPr sz="6400" b="1" i="0" kern="1200">
          <a:solidFill>
            <a:schemeClr val="tx1"/>
          </a:solidFill>
          <a:latin typeface="Archivo" charset="0"/>
          <a:ea typeface="Archivo" charset="0"/>
          <a:cs typeface="Archivo" charset="0"/>
        </a:defRPr>
      </a:lvl3pPr>
      <a:lvl4pPr marL="365769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4pPr>
      <a:lvl5pPr marL="4876922" indent="0" algn="l" defTabSz="2438462" rtl="0" eaLnBrk="1" latinLnBrk="0" hangingPunct="1">
        <a:spcBef>
          <a:spcPct val="20000"/>
        </a:spcBef>
        <a:buFont typeface="Arial" panose="020B0604020202020204" pitchFamily="34" charset="0"/>
        <a:buNone/>
        <a:defRPr sz="5300" b="1" i="0" kern="1200">
          <a:solidFill>
            <a:schemeClr val="tx1"/>
          </a:solidFill>
          <a:latin typeface="Archivo" charset="0"/>
          <a:ea typeface="Archivo" charset="0"/>
          <a:cs typeface="Archivo" charset="0"/>
        </a:defRPr>
      </a:lvl5pPr>
      <a:lvl6pPr marL="6705767"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4998"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229"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460" indent="-609615" algn="l" defTabSz="243846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p:bodyStyle>
    <p:otherStyle>
      <a:defPPr>
        <a:defRPr lang="ru-RU"/>
      </a:defPPr>
      <a:lvl1pPr marL="0" algn="l" defTabSz="2438462" rtl="0" eaLnBrk="1" latinLnBrk="0" hangingPunct="1">
        <a:defRPr sz="4800" kern="1200">
          <a:solidFill>
            <a:schemeClr val="tx1"/>
          </a:solidFill>
          <a:latin typeface="+mn-lt"/>
          <a:ea typeface="+mn-ea"/>
          <a:cs typeface="+mn-cs"/>
        </a:defRPr>
      </a:lvl1pPr>
      <a:lvl2pPr marL="1219231" algn="l" defTabSz="2438462" rtl="0" eaLnBrk="1" latinLnBrk="0" hangingPunct="1">
        <a:defRPr sz="4800" kern="1200">
          <a:solidFill>
            <a:schemeClr val="tx1"/>
          </a:solidFill>
          <a:latin typeface="+mn-lt"/>
          <a:ea typeface="+mn-ea"/>
          <a:cs typeface="+mn-cs"/>
        </a:defRPr>
      </a:lvl2pPr>
      <a:lvl3pPr marL="2438462" algn="l" defTabSz="2438462" rtl="0" eaLnBrk="1" latinLnBrk="0" hangingPunct="1">
        <a:defRPr sz="4800" kern="1200">
          <a:solidFill>
            <a:schemeClr val="tx1"/>
          </a:solidFill>
          <a:latin typeface="+mn-lt"/>
          <a:ea typeface="+mn-ea"/>
          <a:cs typeface="+mn-cs"/>
        </a:defRPr>
      </a:lvl3pPr>
      <a:lvl4pPr marL="3657691" algn="l" defTabSz="2438462" rtl="0" eaLnBrk="1" latinLnBrk="0" hangingPunct="1">
        <a:defRPr sz="4800" kern="1200">
          <a:solidFill>
            <a:schemeClr val="tx1"/>
          </a:solidFill>
          <a:latin typeface="+mn-lt"/>
          <a:ea typeface="+mn-ea"/>
          <a:cs typeface="+mn-cs"/>
        </a:defRPr>
      </a:lvl4pPr>
      <a:lvl5pPr marL="4876922" algn="l" defTabSz="2438462" rtl="0" eaLnBrk="1" latinLnBrk="0" hangingPunct="1">
        <a:defRPr sz="4800" kern="1200">
          <a:solidFill>
            <a:schemeClr val="tx1"/>
          </a:solidFill>
          <a:latin typeface="+mn-lt"/>
          <a:ea typeface="+mn-ea"/>
          <a:cs typeface="+mn-cs"/>
        </a:defRPr>
      </a:lvl5pPr>
      <a:lvl6pPr marL="6096153" algn="l" defTabSz="2438462" rtl="0" eaLnBrk="1" latinLnBrk="0" hangingPunct="1">
        <a:defRPr sz="4800" kern="1200">
          <a:solidFill>
            <a:schemeClr val="tx1"/>
          </a:solidFill>
          <a:latin typeface="+mn-lt"/>
          <a:ea typeface="+mn-ea"/>
          <a:cs typeface="+mn-cs"/>
        </a:defRPr>
      </a:lvl6pPr>
      <a:lvl7pPr marL="7315384" algn="l" defTabSz="2438462" rtl="0" eaLnBrk="1" latinLnBrk="0" hangingPunct="1">
        <a:defRPr sz="4800" kern="1200">
          <a:solidFill>
            <a:schemeClr val="tx1"/>
          </a:solidFill>
          <a:latin typeface="+mn-lt"/>
          <a:ea typeface="+mn-ea"/>
          <a:cs typeface="+mn-cs"/>
        </a:defRPr>
      </a:lvl7pPr>
      <a:lvl8pPr marL="8534613" algn="l" defTabSz="2438462" rtl="0" eaLnBrk="1" latinLnBrk="0" hangingPunct="1">
        <a:defRPr sz="4800" kern="1200">
          <a:solidFill>
            <a:schemeClr val="tx1"/>
          </a:solidFill>
          <a:latin typeface="+mn-lt"/>
          <a:ea typeface="+mn-ea"/>
          <a:cs typeface="+mn-cs"/>
        </a:defRPr>
      </a:lvl8pPr>
      <a:lvl9pPr marL="9753844" algn="l" defTabSz="2438462"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73114" y="2251651"/>
            <a:ext cx="8473480" cy="3074688"/>
          </a:xfrm>
          <a:prstGeom prst="rect">
            <a:avLst/>
          </a:prstGeom>
        </p:spPr>
        <p:txBody>
          <a:bodyPr vert="horz" wrap="square" lIns="0" tIns="0" rIns="0" bIns="0" rtlCol="0" anchor="b" anchorCtr="0">
            <a:spAutoFit/>
          </a:bodyPr>
          <a:lstStyle/>
          <a:p>
            <a:r>
              <a:rPr lang="en-US" dirty="0"/>
              <a:t>Click to edit Master title style</a:t>
            </a:r>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325242" y="0"/>
            <a:ext cx="901048" cy="1890242"/>
          </a:xfrm>
          <a:prstGeom prst="rect">
            <a:avLst/>
          </a:prstGeom>
        </p:spPr>
      </p:pic>
      <p:sp>
        <p:nvSpPr>
          <p:cNvPr id="3" name="Text Placeholder 2"/>
          <p:cNvSpPr>
            <a:spLocks noGrp="1"/>
          </p:cNvSpPr>
          <p:nvPr>
            <p:ph type="body" idx="1"/>
          </p:nvPr>
        </p:nvSpPr>
        <p:spPr>
          <a:xfrm>
            <a:off x="15073114" y="5687748"/>
            <a:ext cx="8473480" cy="348813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7400" b="1" i="0" kern="1200" cap="all" baseline="0">
          <a:solidFill>
            <a:schemeClr val="tx1"/>
          </a:solidFill>
          <a:latin typeface="Public Sans ExtraBold" pitchFamily="2" charset="77"/>
          <a:ea typeface="Public Sans ExtraBold" pitchFamily="2" charset="77"/>
          <a:cs typeface="Public Sans ExtraBold" pitchFamily="2" charset="77"/>
        </a:defRPr>
      </a:lvl1pPr>
    </p:titleStyle>
    <p:bodyStyle>
      <a:lvl1pPr marL="457200" indent="-457200" algn="l" defTabSz="914400" rtl="0" eaLnBrk="1" latinLnBrk="0" hangingPunct="1">
        <a:lnSpc>
          <a:spcPct val="150000"/>
        </a:lnSpc>
        <a:spcBef>
          <a:spcPts val="10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1pPr>
      <a:lvl2pPr marL="9144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2pPr>
      <a:lvl3pPr marL="13716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3pPr>
      <a:lvl4pPr marL="18288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4pPr>
      <a:lvl5pPr marL="2286000" indent="-457200" algn="l" defTabSz="914400" rtl="0" eaLnBrk="1" latinLnBrk="0" hangingPunct="1">
        <a:lnSpc>
          <a:spcPct val="150000"/>
        </a:lnSpc>
        <a:spcBef>
          <a:spcPts val="500"/>
        </a:spcBef>
        <a:buClr>
          <a:schemeClr val="accent3"/>
        </a:buClr>
        <a:buSzPct val="120000"/>
        <a:buFont typeface="Wingdings" charset="2"/>
        <a:buChar char="§"/>
        <a:defRPr sz="2800" b="0" i="0" kern="1200">
          <a:solidFill>
            <a:schemeClr val="tx1"/>
          </a:solidFill>
          <a:latin typeface="Public Sans" pitchFamily="2" charset="77"/>
          <a:ea typeface="Public Sans" pitchFamily="2" charset="77"/>
          <a:cs typeface="Public Sa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0"/>
            <a:ext cx="21032788" cy="26511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2788" cy="87042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Public Sans Black" pitchFamily="2" charset="77"/>
          <a:ea typeface="Public Sans Black" pitchFamily="2" charset="77"/>
          <a:cs typeface="Public Sans Black" pitchFamily="2" charset="77"/>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Public Sans" pitchFamily="2" charset="77"/>
          <a:ea typeface="Public Sans" pitchFamily="2" charset="77"/>
          <a:cs typeface="Public Sans" pitchFamily="2" charset="77"/>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Public Sans" pitchFamily="2" charset="77"/>
          <a:ea typeface="Public Sans" pitchFamily="2" charset="77"/>
          <a:cs typeface="Public Sans" pitchFamily="2" charset="77"/>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Public Sans" pitchFamily="2" charset="77"/>
          <a:ea typeface="Public Sans" pitchFamily="2" charset="77"/>
          <a:cs typeface="Public Sans" pitchFamily="2" charset="77"/>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Public Sans" pitchFamily="2" charset="77"/>
          <a:ea typeface="Public Sans" pitchFamily="2" charset="77"/>
          <a:cs typeface="Public Sans" pitchFamily="2" charset="77"/>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Public Sans" pitchFamily="2" charset="77"/>
          <a:ea typeface="Public Sans" pitchFamily="2" charset="77"/>
          <a:cs typeface="Public Sans" pitchFamily="2" charset="77"/>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20786" y="4572794"/>
            <a:ext cx="10297144" cy="2693045"/>
          </a:xfrm>
        </p:spPr>
        <p:txBody>
          <a:bodyPr/>
          <a:lstStyle/>
          <a:p>
            <a:r>
              <a:rPr lang="en-US" sz="8800" dirty="0">
                <a:latin typeface="Public Sans Black"/>
              </a:rPr>
              <a:t>Assessment &amp; Accreditation</a:t>
            </a:r>
          </a:p>
        </p:txBody>
      </p:sp>
      <p:sp>
        <p:nvSpPr>
          <p:cNvPr id="8" name="Text Placeholder 7"/>
          <p:cNvSpPr>
            <a:spLocks noGrp="1"/>
          </p:cNvSpPr>
          <p:nvPr>
            <p:ph type="body" sz="quarter" idx="10"/>
          </p:nvPr>
        </p:nvSpPr>
        <p:spPr/>
        <p:txBody>
          <a:bodyPr/>
          <a:lstStyle/>
          <a:p>
            <a:r>
              <a:rPr lang="en-US" sz="4400" dirty="0"/>
              <a:t>Annual Program Review</a:t>
            </a:r>
          </a:p>
          <a:p>
            <a:r>
              <a:rPr lang="en-US" sz="4400" dirty="0"/>
              <a:t>AY 2023 - 2024</a:t>
            </a:r>
          </a:p>
        </p:txBody>
      </p:sp>
    </p:spTree>
    <p:extLst>
      <p:ext uri="{BB962C8B-B14F-4D97-AF65-F5344CB8AC3E}">
        <p14:creationId xmlns:p14="http://schemas.microsoft.com/office/powerpoint/2010/main" val="10314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BC745E-4B64-386C-565F-256924B40CA4}"/>
              </a:ext>
            </a:extLst>
          </p:cNvPr>
          <p:cNvSpPr>
            <a:spLocks noGrp="1"/>
          </p:cNvSpPr>
          <p:nvPr>
            <p:ph type="title"/>
          </p:nvPr>
        </p:nvSpPr>
        <p:spPr>
          <a:xfrm>
            <a:off x="686594" y="153194"/>
            <a:ext cx="21032788" cy="1076192"/>
          </a:xfrm>
        </p:spPr>
        <p:txBody>
          <a:bodyPr/>
          <a:lstStyle/>
          <a:p>
            <a:r>
              <a:rPr lang="en-US" sz="4000" dirty="0"/>
              <a:t>Session Contents/Overview</a:t>
            </a:r>
          </a:p>
        </p:txBody>
      </p:sp>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9906794" y="153194"/>
            <a:ext cx="11812588" cy="13564394"/>
          </a:xfrm>
        </p:spPr>
        <p:txBody>
          <a:bodyPr/>
          <a:lstStyle/>
          <a:p>
            <a:pPr marL="0" indent="0">
              <a:buNone/>
            </a:pPr>
            <a:r>
              <a:rPr lang="en-US" sz="3200" b="1" dirty="0"/>
              <a:t>Presentation Section (please hold questions)</a:t>
            </a:r>
          </a:p>
          <a:p>
            <a:pPr>
              <a:buFont typeface="Arial" panose="020B0604020202020204" pitchFamily="34" charset="0"/>
              <a:buChar char="•"/>
            </a:pPr>
            <a:r>
              <a:rPr lang="en-US" sz="3200" dirty="0"/>
              <a:t>Annual Program Review (APR) timelines</a:t>
            </a:r>
          </a:p>
          <a:p>
            <a:pPr>
              <a:buFont typeface="Arial" panose="020B0604020202020204" pitchFamily="34" charset="0"/>
              <a:buChar char="•"/>
            </a:pPr>
            <a:r>
              <a:rPr lang="en-US" sz="3200" dirty="0"/>
              <a:t>Anthology updates</a:t>
            </a:r>
          </a:p>
          <a:p>
            <a:pPr>
              <a:buFont typeface="Arial" panose="020B0604020202020204" pitchFamily="34" charset="0"/>
              <a:buChar char="•"/>
            </a:pPr>
            <a:r>
              <a:rPr lang="en-US" sz="3200" dirty="0"/>
              <a:t>Meta-assessment update</a:t>
            </a:r>
          </a:p>
          <a:p>
            <a:pPr>
              <a:buFont typeface="Arial" panose="020B0604020202020204" pitchFamily="34" charset="0"/>
              <a:buChar char="•"/>
            </a:pPr>
            <a:r>
              <a:rPr lang="en-US" sz="3200" dirty="0"/>
              <a:t>Request program or college – level assistance</a:t>
            </a:r>
          </a:p>
          <a:p>
            <a:pPr marL="0" indent="0">
              <a:buNone/>
            </a:pPr>
            <a:r>
              <a:rPr lang="en-US" sz="3200" dirty="0">
                <a:solidFill>
                  <a:srgbClr val="FF0000"/>
                </a:solidFill>
              </a:rPr>
              <a:t>Questions from this section?</a:t>
            </a:r>
          </a:p>
          <a:p>
            <a:pPr marL="0" indent="0">
              <a:buNone/>
            </a:pPr>
            <a:r>
              <a:rPr lang="en-US" sz="3200" b="1" dirty="0"/>
              <a:t>Presentation Section (please hold questions)</a:t>
            </a:r>
          </a:p>
          <a:p>
            <a:pPr>
              <a:buFont typeface="Arial" panose="020B0604020202020204" pitchFamily="34" charset="0"/>
              <a:buChar char="•"/>
            </a:pPr>
            <a:r>
              <a:rPr lang="en-US" sz="3200" dirty="0"/>
              <a:t>Overview of review process</a:t>
            </a:r>
          </a:p>
          <a:p>
            <a:pPr>
              <a:buFont typeface="Arial" panose="020B0604020202020204" pitchFamily="34" charset="0"/>
              <a:buChar char="•"/>
            </a:pPr>
            <a:r>
              <a:rPr lang="en-US" sz="3200" dirty="0"/>
              <a:t>Focus on NWCCU’s recommended criterion</a:t>
            </a:r>
          </a:p>
          <a:p>
            <a:pPr marL="0" indent="0">
              <a:buNone/>
            </a:pPr>
            <a:r>
              <a:rPr lang="en-US" sz="3200" dirty="0">
                <a:solidFill>
                  <a:srgbClr val="FF0000"/>
                </a:solidFill>
              </a:rPr>
              <a:t>Questions about this section?</a:t>
            </a:r>
          </a:p>
          <a:p>
            <a:pPr marL="0" indent="0">
              <a:buNone/>
            </a:pPr>
            <a:r>
              <a:rPr lang="en-US" sz="3200" b="1" dirty="0"/>
              <a:t>Presentation Section (please hold questions)</a:t>
            </a:r>
          </a:p>
          <a:p>
            <a:pPr>
              <a:buFont typeface="Arial" panose="020B0604020202020204" pitchFamily="34" charset="0"/>
              <a:buChar char="•"/>
            </a:pPr>
            <a:r>
              <a:rPr lang="en-US" sz="3200" dirty="0"/>
              <a:t>Example UI APR </a:t>
            </a:r>
          </a:p>
          <a:p>
            <a:pPr>
              <a:buFont typeface="Arial" panose="020B0604020202020204" pitchFamily="34" charset="0"/>
              <a:buChar char="•"/>
            </a:pPr>
            <a:r>
              <a:rPr lang="en-US" sz="3200" dirty="0"/>
              <a:t>Anthology Planning Navigation</a:t>
            </a:r>
          </a:p>
          <a:p>
            <a:pPr marL="0" indent="0">
              <a:buNone/>
            </a:pPr>
            <a:r>
              <a:rPr lang="en-US" sz="3200" dirty="0">
                <a:solidFill>
                  <a:srgbClr val="FF0000"/>
                </a:solidFill>
              </a:rPr>
              <a:t>Questions?</a:t>
            </a:r>
          </a:p>
          <a:p>
            <a:pPr marL="0" indent="0">
              <a:buNone/>
            </a:pPr>
            <a:endParaRPr lang="en-US" sz="4000" dirty="0"/>
          </a:p>
        </p:txBody>
      </p:sp>
    </p:spTree>
    <p:extLst>
      <p:ext uri="{BB962C8B-B14F-4D97-AF65-F5344CB8AC3E}">
        <p14:creationId xmlns:p14="http://schemas.microsoft.com/office/powerpoint/2010/main" val="1844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4877594" y="2034973"/>
            <a:ext cx="20421600" cy="9647641"/>
          </a:xfrm>
        </p:spPr>
        <p:txBody>
          <a:bodyPr/>
          <a:lstStyle/>
          <a:p>
            <a:pPr marL="0" indent="0">
              <a:buNone/>
            </a:pPr>
            <a:r>
              <a:rPr lang="en-US" sz="5400" b="1" dirty="0"/>
              <a:t>Annual Program Review (APR) timelines</a:t>
            </a:r>
          </a:p>
          <a:p>
            <a:pPr lvl="1">
              <a:buFont typeface="Arial" panose="020B0604020202020204" pitchFamily="34" charset="0"/>
              <a:buChar char="•"/>
            </a:pPr>
            <a:r>
              <a:rPr lang="en-US" sz="4000" dirty="0"/>
              <a:t>Review your program(s) for AY 2023-2024 </a:t>
            </a:r>
          </a:p>
          <a:p>
            <a:pPr lvl="1">
              <a:buFont typeface="Arial" panose="020B0604020202020204" pitchFamily="34" charset="0"/>
              <a:buChar char="•"/>
            </a:pPr>
            <a:r>
              <a:rPr lang="en-US" sz="4000" dirty="0"/>
              <a:t>AY consists of: Summer 2023, Fall 2023, Spring 2024 </a:t>
            </a:r>
          </a:p>
          <a:p>
            <a:pPr lvl="1">
              <a:buFont typeface="Arial" panose="020B0604020202020204" pitchFamily="34" charset="0"/>
              <a:buChar char="•"/>
            </a:pPr>
            <a:r>
              <a:rPr lang="en-US" sz="4000" dirty="0"/>
              <a:t>Target Completion: Oct. 31, 2024 </a:t>
            </a:r>
          </a:p>
          <a:p>
            <a:pPr marL="0" indent="0">
              <a:buNone/>
            </a:pPr>
            <a:endParaRPr lang="en-US" sz="4000" dirty="0"/>
          </a:p>
          <a:p>
            <a:pPr marL="0" indent="0">
              <a:buNone/>
            </a:pPr>
            <a:endParaRPr lang="en-US" sz="4000" dirty="0"/>
          </a:p>
          <a:p>
            <a:pPr marL="0" indent="0">
              <a:buNone/>
            </a:pPr>
            <a:r>
              <a:rPr lang="en-US" sz="4000" dirty="0"/>
              <a:t>Colleges – level reviews due Jan. 31. 2025 </a:t>
            </a:r>
          </a:p>
          <a:p>
            <a:pPr marL="0" indent="0">
              <a:buNone/>
            </a:pPr>
            <a:r>
              <a:rPr lang="en-US" sz="4000" dirty="0"/>
              <a:t>NWCCU Reviewers on-site end of February 2025</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58762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2591594" y="2058194"/>
            <a:ext cx="20421600" cy="13046007"/>
          </a:xfrm>
        </p:spPr>
        <p:txBody>
          <a:bodyPr/>
          <a:lstStyle/>
          <a:p>
            <a:pPr marL="0" indent="0">
              <a:buNone/>
            </a:pPr>
            <a:r>
              <a:rPr lang="en-US" sz="5400" b="1" dirty="0"/>
              <a:t>Anthology Updates</a:t>
            </a:r>
          </a:p>
          <a:p>
            <a:pPr marL="0" indent="0">
              <a:buNone/>
            </a:pPr>
            <a:endParaRPr lang="en-US" sz="5400" b="1" dirty="0"/>
          </a:p>
          <a:p>
            <a:pPr>
              <a:buFont typeface="Arial" panose="020B0604020202020204" pitchFamily="34" charset="0"/>
              <a:buChar char="•"/>
            </a:pPr>
            <a:r>
              <a:rPr lang="en-US" sz="4400" u="sng" dirty="0"/>
              <a:t>Course Evals </a:t>
            </a:r>
            <a:r>
              <a:rPr lang="en-US" sz="4400" dirty="0"/>
              <a:t>– Ask your faculty to let me know if they have any courses missing or open/close dates are wrong. </a:t>
            </a:r>
          </a:p>
          <a:p>
            <a:pPr>
              <a:buFont typeface="Arial" panose="020B0604020202020204" pitchFamily="34" charset="0"/>
              <a:buChar char="•"/>
            </a:pPr>
            <a:endParaRPr lang="en-US" sz="4400" dirty="0"/>
          </a:p>
          <a:p>
            <a:pPr>
              <a:buFont typeface="Arial" panose="020B0604020202020204" pitchFamily="34" charset="0"/>
              <a:buChar char="•"/>
            </a:pPr>
            <a:r>
              <a:rPr lang="en-US" sz="4400" dirty="0"/>
              <a:t>In </a:t>
            </a:r>
            <a:r>
              <a:rPr lang="en-US" sz="4400" u="sng" dirty="0"/>
              <a:t>Outcomes</a:t>
            </a:r>
            <a:r>
              <a:rPr lang="en-US" sz="4400" dirty="0"/>
              <a:t>, the AY is displaying as 2023, not 2023-2024. This AY is displaying as 2024, not 2024-2025. Will be fixed.</a:t>
            </a:r>
          </a:p>
          <a:p>
            <a:pPr marL="0" indent="0">
              <a:buNone/>
            </a:pPr>
            <a:endParaRPr lang="en-US" sz="4400" dirty="0"/>
          </a:p>
          <a:p>
            <a:pPr>
              <a:buFont typeface="Arial" panose="020B0604020202020204" pitchFamily="34" charset="0"/>
              <a:buChar char="•"/>
            </a:pPr>
            <a:r>
              <a:rPr lang="en-US" sz="4400" dirty="0"/>
              <a:t>Curricular changes in effect for AY 2023 – 2024 (your current review period) through Summer and Fall 2024 (next year’s review period) were not updated in Anthology. This has resulted in new programs, program name changes, new courses and associated courses not displaying correctly in Outcomes. Fix planned to run tomorrow, 10/9.</a:t>
            </a:r>
          </a:p>
          <a:p>
            <a:pPr marL="0" indent="0">
              <a:buNone/>
            </a:pPr>
            <a:endParaRPr lang="en-US" sz="4000" b="1"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55802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2210594" y="1143794"/>
            <a:ext cx="20421600" cy="13746199"/>
          </a:xfrm>
        </p:spPr>
        <p:txBody>
          <a:bodyPr/>
          <a:lstStyle/>
          <a:p>
            <a:pPr marL="0" indent="0">
              <a:buNone/>
            </a:pPr>
            <a:r>
              <a:rPr lang="en-US" sz="5400" b="1" dirty="0"/>
              <a:t>Meta-assessment update</a:t>
            </a:r>
          </a:p>
          <a:p>
            <a:pPr>
              <a:buFont typeface="Arial" panose="020B0604020202020204" pitchFamily="34" charset="0"/>
              <a:buChar char="•"/>
            </a:pPr>
            <a:r>
              <a:rPr lang="en-US" sz="4800" dirty="0"/>
              <a:t>Last meta-assessment report received in 2023 used your AY 2021-2022 APRs</a:t>
            </a:r>
          </a:p>
          <a:p>
            <a:pPr>
              <a:buFont typeface="Arial" panose="020B0604020202020204" pitchFamily="34" charset="0"/>
              <a:buChar char="•"/>
            </a:pPr>
            <a:r>
              <a:rPr lang="en-US" sz="4800" dirty="0"/>
              <a:t>A meta-assessment report has not been compiled in 2024 that would use your AY 2022 – 2023 APRs because the Qualtrics form used is not longer supported and can’t be updated. We are working on a solution.</a:t>
            </a:r>
          </a:p>
          <a:p>
            <a:pPr marL="0" indent="0">
              <a:buNone/>
            </a:pPr>
            <a:endParaRPr lang="en-US" sz="5400" b="1" dirty="0"/>
          </a:p>
          <a:p>
            <a:pPr marL="0" indent="0">
              <a:buNone/>
            </a:pPr>
            <a:r>
              <a:rPr lang="en-US" sz="5400" b="1" dirty="0"/>
              <a:t>Request program or college – level assistance</a:t>
            </a:r>
          </a:p>
          <a:p>
            <a:pPr>
              <a:buFont typeface="Arial" panose="020B0604020202020204" pitchFamily="34" charset="0"/>
              <a:buChar char="•"/>
            </a:pPr>
            <a:r>
              <a:rPr lang="en-US" sz="4800" dirty="0"/>
              <a:t>Contact me if you would like assistance more tailored to your program or college.</a:t>
            </a:r>
          </a:p>
          <a:p>
            <a:pPr>
              <a:lnSpc>
                <a:spcPct val="100000"/>
              </a:lnSpc>
              <a:buFont typeface="Arial" panose="020B0604020202020204" pitchFamily="34" charset="0"/>
              <a:buChar char="•"/>
            </a:pPr>
            <a:r>
              <a:rPr lang="en-US" sz="4800" dirty="0"/>
              <a:t>Christine Slater - cslater@uidaho.edu</a:t>
            </a:r>
          </a:p>
          <a:p>
            <a:pPr marL="0" indent="0">
              <a:buNone/>
            </a:pPr>
            <a:endParaRPr lang="en-US" sz="5400" b="1" dirty="0"/>
          </a:p>
          <a:p>
            <a:pPr marL="0" indent="0">
              <a:buNone/>
            </a:pPr>
            <a:r>
              <a:rPr lang="en-US" sz="5400" dirty="0">
                <a:solidFill>
                  <a:srgbClr val="FF0000"/>
                </a:solidFill>
              </a:rPr>
              <a:t>Questions so far?</a:t>
            </a:r>
          </a:p>
          <a:p>
            <a:pPr marL="0" indent="0">
              <a:buNone/>
            </a:pPr>
            <a:endParaRPr lang="en-US" sz="5400" b="1"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31225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1143794" y="915194"/>
            <a:ext cx="21869400" cy="17085575"/>
          </a:xfrm>
        </p:spPr>
        <p:txBody>
          <a:bodyPr/>
          <a:lstStyle/>
          <a:p>
            <a:pPr marL="0" indent="0">
              <a:buNone/>
            </a:pPr>
            <a:r>
              <a:rPr lang="en-US" sz="5400" b="1" dirty="0"/>
              <a:t>Overview of review process</a:t>
            </a:r>
          </a:p>
          <a:p>
            <a:pPr>
              <a:buFont typeface="Arial" panose="020B0604020202020204" pitchFamily="34" charset="0"/>
              <a:buChar char="•"/>
            </a:pPr>
            <a:r>
              <a:rPr lang="en-US" sz="5400" dirty="0"/>
              <a:t>Complete program review using the assessment template in Anthology Planning. </a:t>
            </a:r>
          </a:p>
          <a:p>
            <a:pPr>
              <a:buFont typeface="Arial" panose="020B0604020202020204" pitchFamily="34" charset="0"/>
              <a:buChar char="•"/>
            </a:pPr>
            <a:r>
              <a:rPr lang="en-US" sz="5400" dirty="0"/>
              <a:t>Ensure assessment results data has been collected in Anthology Outcomes for AY under review – this data will guide your review, reflection, and decisions going forward.</a:t>
            </a:r>
          </a:p>
          <a:p>
            <a:pPr marL="0" indent="0">
              <a:buNone/>
            </a:pPr>
            <a:r>
              <a:rPr lang="en-US" sz="5400" b="1" dirty="0"/>
              <a:t>Overview of the planning process </a:t>
            </a:r>
          </a:p>
          <a:p>
            <a:pPr>
              <a:buFont typeface="Arial" panose="020B0604020202020204" pitchFamily="34" charset="0"/>
              <a:buChar char="•"/>
            </a:pPr>
            <a:r>
              <a:rPr lang="en-US" sz="5400" dirty="0"/>
              <a:t>Program planning is a separate process from the APR report. New programs can complete templates in Anthology Planning that describe the program and goals can be set. Planning templates can be updated as program changes are made. </a:t>
            </a:r>
          </a:p>
          <a:p>
            <a:pPr>
              <a:buFont typeface="Arial" panose="020B0604020202020204" pitchFamily="34" charset="0"/>
              <a:buChar char="•"/>
            </a:pPr>
            <a:r>
              <a:rPr lang="en-US" sz="5400" dirty="0"/>
              <a:t>Programs should maintain updated curriculum maps (a plan for which learning outcomes will be measured in which courses and in which semesters). This may change each year and is part of a program’s planning.</a:t>
            </a:r>
          </a:p>
          <a:p>
            <a:pPr marL="0" indent="0">
              <a:buNone/>
            </a:pPr>
            <a:endParaRPr lang="en-US" sz="5400" dirty="0"/>
          </a:p>
          <a:p>
            <a:pPr marL="0" indent="0">
              <a:buNone/>
            </a:pPr>
            <a:endParaRPr lang="en-US" sz="5400" dirty="0"/>
          </a:p>
          <a:p>
            <a:pPr marL="0" indent="0">
              <a:buNone/>
            </a:pPr>
            <a:endParaRPr lang="en-US" sz="5400" dirty="0"/>
          </a:p>
          <a:p>
            <a:pPr marL="0" indent="0">
              <a:buNone/>
            </a:pPr>
            <a:endParaRPr lang="en-US" sz="5400" b="1"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387070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2BF34F-6CE8-36CD-ED50-669F8D594E86}"/>
              </a:ext>
            </a:extLst>
          </p:cNvPr>
          <p:cNvSpPr>
            <a:spLocks noGrp="1"/>
          </p:cNvSpPr>
          <p:nvPr>
            <p:ph type="body" sz="quarter" idx="12"/>
          </p:nvPr>
        </p:nvSpPr>
        <p:spPr>
          <a:xfrm>
            <a:off x="1143794" y="915194"/>
            <a:ext cx="21869400" cy="19329779"/>
          </a:xfrm>
        </p:spPr>
        <p:txBody>
          <a:bodyPr/>
          <a:lstStyle/>
          <a:p>
            <a:pPr marL="0" indent="0">
              <a:buNone/>
            </a:pPr>
            <a:r>
              <a:rPr lang="en-US" sz="5400" b="1" dirty="0"/>
              <a:t>For this review period – focus on NWCCU’s recommended criterion</a:t>
            </a:r>
          </a:p>
          <a:p>
            <a:pPr marL="0" indent="0">
              <a:buNone/>
            </a:pPr>
            <a:endParaRPr lang="en-US" sz="5400" dirty="0"/>
          </a:p>
          <a:p>
            <a:pPr>
              <a:buFont typeface="Arial" panose="020B0604020202020204" pitchFamily="34" charset="0"/>
              <a:buChar char="•"/>
            </a:pPr>
            <a:endParaRPr lang="en-US" sz="5400" dirty="0"/>
          </a:p>
          <a:p>
            <a:pPr>
              <a:buFont typeface="Arial" panose="020B0604020202020204" pitchFamily="34" charset="0"/>
              <a:buChar char="•"/>
            </a:pPr>
            <a:endParaRPr lang="en-US" sz="5400" dirty="0"/>
          </a:p>
          <a:p>
            <a:pPr>
              <a:buFont typeface="Arial" panose="020B0604020202020204" pitchFamily="34" charset="0"/>
              <a:buChar char="•"/>
            </a:pPr>
            <a:endParaRPr lang="en-US" sz="5400" dirty="0"/>
          </a:p>
          <a:p>
            <a:pPr>
              <a:buFont typeface="Arial" panose="020B0604020202020204" pitchFamily="34" charset="0"/>
              <a:buChar char="•"/>
            </a:pPr>
            <a:endParaRPr lang="en-US" sz="5400" dirty="0"/>
          </a:p>
          <a:p>
            <a:pPr>
              <a:buFont typeface="Arial" panose="020B0604020202020204" pitchFamily="34" charset="0"/>
              <a:buChar char="•"/>
            </a:pPr>
            <a:endParaRPr lang="en-US" sz="5400" dirty="0"/>
          </a:p>
          <a:p>
            <a:pPr marL="0" indent="0">
              <a:buNone/>
            </a:pPr>
            <a:endParaRPr lang="en-US" sz="5400" dirty="0"/>
          </a:p>
          <a:p>
            <a:pPr marL="0" indent="0">
              <a:buNone/>
            </a:pPr>
            <a:endParaRPr lang="en-US" sz="5400" dirty="0"/>
          </a:p>
          <a:p>
            <a:pPr marL="0" indent="0">
              <a:buNone/>
            </a:pPr>
            <a:endParaRPr lang="en-US" sz="5400" dirty="0"/>
          </a:p>
          <a:p>
            <a:pPr marL="0" indent="0">
              <a:buNone/>
            </a:pPr>
            <a:r>
              <a:rPr lang="en-US" sz="5400" dirty="0"/>
              <a:t>This is called “closing the loop” and is a practice NWCCU recommends is incorporated into our assessment culture.</a:t>
            </a:r>
          </a:p>
          <a:p>
            <a:pPr>
              <a:buFont typeface="Arial" panose="020B0604020202020204" pitchFamily="34" charset="0"/>
              <a:buChar char="•"/>
            </a:pPr>
            <a:endParaRPr lang="en-US" sz="5400" dirty="0"/>
          </a:p>
          <a:p>
            <a:pPr marL="0" indent="0">
              <a:buNone/>
            </a:pPr>
            <a:endParaRPr lang="en-US" sz="5400" dirty="0"/>
          </a:p>
          <a:p>
            <a:pPr marL="0" indent="0">
              <a:buNone/>
            </a:pPr>
            <a:endParaRPr lang="en-US" sz="5400" dirty="0"/>
          </a:p>
          <a:p>
            <a:pPr marL="0" indent="0">
              <a:buNone/>
            </a:pPr>
            <a:endParaRPr lang="en-US" sz="5400" dirty="0"/>
          </a:p>
          <a:p>
            <a:pPr marL="0" indent="0">
              <a:buNone/>
            </a:pPr>
            <a:endParaRPr lang="en-US" sz="5400" dirty="0"/>
          </a:p>
          <a:p>
            <a:pPr marL="0" indent="0">
              <a:buNone/>
            </a:pPr>
            <a:endParaRPr lang="en-US" sz="5400" b="1" dirty="0"/>
          </a:p>
          <a:p>
            <a:pPr marL="0" indent="0">
              <a:buNone/>
            </a:pPr>
            <a:endParaRPr lang="en-US" sz="4000" dirty="0"/>
          </a:p>
          <a:p>
            <a:pPr marL="0" indent="0">
              <a:buNone/>
            </a:pPr>
            <a:endParaRPr lang="en-US" sz="4000" dirty="0"/>
          </a:p>
        </p:txBody>
      </p:sp>
      <p:pic>
        <p:nvPicPr>
          <p:cNvPr id="3" name="Picture 2">
            <a:extLst>
              <a:ext uri="{FF2B5EF4-FFF2-40B4-BE49-F238E27FC236}">
                <a16:creationId xmlns:a16="http://schemas.microsoft.com/office/drawing/2014/main" id="{0A45B719-8C7D-20C6-73B9-CEC41D1B6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393" y="2066114"/>
            <a:ext cx="20650201" cy="982680"/>
          </a:xfrm>
          <a:prstGeom prst="rect">
            <a:avLst/>
          </a:prstGeom>
        </p:spPr>
      </p:pic>
      <p:pic>
        <p:nvPicPr>
          <p:cNvPr id="6" name="Picture 5" descr="A close-up of a chart&#10;&#10;Description automatically generated">
            <a:extLst>
              <a:ext uri="{FF2B5EF4-FFF2-40B4-BE49-F238E27FC236}">
                <a16:creationId xmlns:a16="http://schemas.microsoft.com/office/drawing/2014/main" id="{092CA6B9-CB3F-053E-940D-ACCCD470E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405" y="3045275"/>
            <a:ext cx="21009790" cy="7158717"/>
          </a:xfrm>
          <a:prstGeom prst="rect">
            <a:avLst/>
          </a:prstGeom>
        </p:spPr>
      </p:pic>
    </p:spTree>
    <p:extLst>
      <p:ext uri="{BB962C8B-B14F-4D97-AF65-F5344CB8AC3E}">
        <p14:creationId xmlns:p14="http://schemas.microsoft.com/office/powerpoint/2010/main" val="282447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51D452-DC38-27C8-F2C6-1B85D4639E16}"/>
              </a:ext>
            </a:extLst>
          </p:cNvPr>
          <p:cNvSpPr>
            <a:spLocks noGrp="1"/>
          </p:cNvSpPr>
          <p:nvPr>
            <p:ph type="body" sz="quarter" idx="11"/>
          </p:nvPr>
        </p:nvSpPr>
        <p:spPr>
          <a:xfrm>
            <a:off x="1103824" y="2439194"/>
            <a:ext cx="22177939" cy="2000548"/>
          </a:xfrm>
        </p:spPr>
        <p:txBody>
          <a:bodyPr/>
          <a:lstStyle/>
          <a:p>
            <a:endParaRPr lang="en-US" dirty="0"/>
          </a:p>
          <a:p>
            <a:endParaRPr lang="en-US" dirty="0"/>
          </a:p>
        </p:txBody>
      </p:sp>
      <p:sp>
        <p:nvSpPr>
          <p:cNvPr id="3" name="Title 2">
            <a:extLst>
              <a:ext uri="{FF2B5EF4-FFF2-40B4-BE49-F238E27FC236}">
                <a16:creationId xmlns:a16="http://schemas.microsoft.com/office/drawing/2014/main" id="{70B52913-6EB8-2078-F891-90FAAED615B3}"/>
              </a:ext>
            </a:extLst>
          </p:cNvPr>
          <p:cNvSpPr>
            <a:spLocks noGrp="1"/>
          </p:cNvSpPr>
          <p:nvPr>
            <p:ph type="title"/>
          </p:nvPr>
        </p:nvSpPr>
        <p:spPr>
          <a:xfrm>
            <a:off x="915194" y="762794"/>
            <a:ext cx="21869400" cy="3533083"/>
          </a:xfrm>
        </p:spPr>
        <p:txBody>
          <a:bodyPr/>
          <a:lstStyle/>
          <a:p>
            <a:r>
              <a:rPr lang="en-US" sz="5400" dirty="0"/>
              <a:t>What does NWCCU mean by “Results of student learning assessment are used to inform and improve academic programs”? </a:t>
            </a:r>
            <a:r>
              <a:rPr lang="en-US" sz="4000" b="0" dirty="0"/>
              <a:t>(Standard 1.C.7)</a:t>
            </a:r>
          </a:p>
        </p:txBody>
      </p:sp>
      <p:sp>
        <p:nvSpPr>
          <p:cNvPr id="4" name="TextBox 3">
            <a:extLst>
              <a:ext uri="{FF2B5EF4-FFF2-40B4-BE49-F238E27FC236}">
                <a16:creationId xmlns:a16="http://schemas.microsoft.com/office/drawing/2014/main" id="{017690F5-B2A2-2006-11E0-2E18983E3B2C}"/>
              </a:ext>
            </a:extLst>
          </p:cNvPr>
          <p:cNvSpPr txBox="1"/>
          <p:nvPr/>
        </p:nvSpPr>
        <p:spPr>
          <a:xfrm>
            <a:off x="1238109" y="7468394"/>
            <a:ext cx="21909369" cy="4524315"/>
          </a:xfrm>
          <a:prstGeom prst="rect">
            <a:avLst/>
          </a:prstGeom>
          <a:noFill/>
        </p:spPr>
        <p:txBody>
          <a:bodyPr wrap="square" rtlCol="0">
            <a:spAutoFit/>
          </a:bodyPr>
          <a:lstStyle/>
          <a:p>
            <a:pPr marL="914400" indent="-914400">
              <a:buAutoNum type="alphaLcParenR"/>
            </a:pPr>
            <a:r>
              <a:rPr lang="en-US" dirty="0"/>
              <a:t>Directly references student learning or development </a:t>
            </a:r>
          </a:p>
          <a:p>
            <a:pPr marL="914400" indent="-914400">
              <a:buAutoNum type="alphaLcParenR"/>
            </a:pPr>
            <a:r>
              <a:rPr lang="en-US" dirty="0"/>
              <a:t>General mention of “use of results,” “closing the loop,” “improvement,” etc. </a:t>
            </a:r>
          </a:p>
          <a:p>
            <a:pPr marL="914400" indent="-914400">
              <a:buAutoNum type="alphaLcParenR"/>
            </a:pPr>
            <a:r>
              <a:rPr lang="en-US" dirty="0"/>
              <a:t>Mention or description of a change to curriculum </a:t>
            </a:r>
          </a:p>
          <a:p>
            <a:pPr marL="914400" indent="-914400">
              <a:buAutoNum type="alphaLcParenR"/>
            </a:pPr>
            <a:r>
              <a:rPr lang="en-US" dirty="0"/>
              <a:t>Mention or description of a change to pedagogy or teaching </a:t>
            </a:r>
          </a:p>
          <a:p>
            <a:pPr marL="914400" indent="-914400">
              <a:buAutoNum type="alphaLcParenR"/>
            </a:pPr>
            <a:r>
              <a:rPr lang="en-US" dirty="0"/>
              <a:t>Mention or description of the need to “re-assess” or determine whether “changes” contributed to actual “improvements”</a:t>
            </a:r>
          </a:p>
        </p:txBody>
      </p:sp>
      <p:sp>
        <p:nvSpPr>
          <p:cNvPr id="5" name="TextBox 4">
            <a:extLst>
              <a:ext uri="{FF2B5EF4-FFF2-40B4-BE49-F238E27FC236}">
                <a16:creationId xmlns:a16="http://schemas.microsoft.com/office/drawing/2014/main" id="{14C69516-B8E8-7C49-2E56-214DA3CD5058}"/>
              </a:ext>
            </a:extLst>
          </p:cNvPr>
          <p:cNvSpPr txBox="1"/>
          <p:nvPr/>
        </p:nvSpPr>
        <p:spPr>
          <a:xfrm>
            <a:off x="4420394" y="5303868"/>
            <a:ext cx="17983200" cy="923330"/>
          </a:xfrm>
          <a:prstGeom prst="rect">
            <a:avLst/>
          </a:prstGeom>
          <a:noFill/>
        </p:spPr>
        <p:txBody>
          <a:bodyPr wrap="square" rtlCol="0">
            <a:spAutoFit/>
          </a:bodyPr>
          <a:lstStyle/>
          <a:p>
            <a:r>
              <a:rPr lang="en-US" sz="5400" dirty="0"/>
              <a:t>Did the program do the following? Any, some, or all?</a:t>
            </a:r>
          </a:p>
        </p:txBody>
      </p:sp>
    </p:spTree>
    <p:extLst>
      <p:ext uri="{BB962C8B-B14F-4D97-AF65-F5344CB8AC3E}">
        <p14:creationId xmlns:p14="http://schemas.microsoft.com/office/powerpoint/2010/main" val="374142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51D452-DC38-27C8-F2C6-1B85D4639E16}"/>
              </a:ext>
            </a:extLst>
          </p:cNvPr>
          <p:cNvSpPr>
            <a:spLocks noGrp="1"/>
          </p:cNvSpPr>
          <p:nvPr>
            <p:ph type="body" sz="quarter" idx="11"/>
          </p:nvPr>
        </p:nvSpPr>
        <p:spPr>
          <a:xfrm>
            <a:off x="1103824" y="2439194"/>
            <a:ext cx="22177939" cy="2000548"/>
          </a:xfrm>
        </p:spPr>
        <p:txBody>
          <a:bodyPr/>
          <a:lstStyle/>
          <a:p>
            <a:endParaRPr lang="en-US" dirty="0"/>
          </a:p>
          <a:p>
            <a:endParaRPr lang="en-US" dirty="0"/>
          </a:p>
        </p:txBody>
      </p:sp>
      <p:sp>
        <p:nvSpPr>
          <p:cNvPr id="3" name="Title 2">
            <a:extLst>
              <a:ext uri="{FF2B5EF4-FFF2-40B4-BE49-F238E27FC236}">
                <a16:creationId xmlns:a16="http://schemas.microsoft.com/office/drawing/2014/main" id="{70B52913-6EB8-2078-F891-90FAAED615B3}"/>
              </a:ext>
            </a:extLst>
          </p:cNvPr>
          <p:cNvSpPr>
            <a:spLocks noGrp="1"/>
          </p:cNvSpPr>
          <p:nvPr>
            <p:ph type="title"/>
          </p:nvPr>
        </p:nvSpPr>
        <p:spPr>
          <a:xfrm>
            <a:off x="915194" y="762794"/>
            <a:ext cx="21032788" cy="1096519"/>
          </a:xfrm>
        </p:spPr>
        <p:txBody>
          <a:bodyPr/>
          <a:lstStyle/>
          <a:p>
            <a:r>
              <a:rPr lang="en-US" sz="5400" dirty="0"/>
              <a:t>Anthology Planning – A sample APR</a:t>
            </a:r>
          </a:p>
        </p:txBody>
      </p:sp>
      <p:sp>
        <p:nvSpPr>
          <p:cNvPr id="6" name="TextBox 5">
            <a:extLst>
              <a:ext uri="{FF2B5EF4-FFF2-40B4-BE49-F238E27FC236}">
                <a16:creationId xmlns:a16="http://schemas.microsoft.com/office/drawing/2014/main" id="{D87B9C74-E5DF-DFBF-2CCB-9AB133A75B5F}"/>
              </a:ext>
            </a:extLst>
          </p:cNvPr>
          <p:cNvSpPr txBox="1"/>
          <p:nvPr/>
        </p:nvSpPr>
        <p:spPr>
          <a:xfrm>
            <a:off x="1296194" y="7814802"/>
            <a:ext cx="12189124" cy="830997"/>
          </a:xfrm>
          <a:prstGeom prst="rect">
            <a:avLst/>
          </a:prstGeom>
          <a:noFill/>
        </p:spPr>
        <p:txBody>
          <a:bodyPr wrap="square">
            <a:spAutoFit/>
          </a:bodyPr>
          <a:lstStyle/>
          <a:p>
            <a:pPr marL="0" indent="0">
              <a:buNone/>
            </a:pPr>
            <a:r>
              <a:rPr lang="en-US" sz="4800" dirty="0">
                <a:solidFill>
                  <a:srgbClr val="FF0000"/>
                </a:solidFill>
              </a:rPr>
              <a:t>Questions so far?</a:t>
            </a:r>
          </a:p>
        </p:txBody>
      </p:sp>
      <p:sp>
        <p:nvSpPr>
          <p:cNvPr id="8" name="TextBox 7">
            <a:extLst>
              <a:ext uri="{FF2B5EF4-FFF2-40B4-BE49-F238E27FC236}">
                <a16:creationId xmlns:a16="http://schemas.microsoft.com/office/drawing/2014/main" id="{7B23A93A-F9A7-8F5C-5C7C-F092F3ED1D61}"/>
              </a:ext>
            </a:extLst>
          </p:cNvPr>
          <p:cNvSpPr txBox="1"/>
          <p:nvPr/>
        </p:nvSpPr>
        <p:spPr>
          <a:xfrm>
            <a:off x="1103824" y="2763466"/>
            <a:ext cx="21528370" cy="2308324"/>
          </a:xfrm>
          <a:prstGeom prst="rect">
            <a:avLst/>
          </a:prstGeom>
          <a:noFill/>
        </p:spPr>
        <p:txBody>
          <a:bodyPr wrap="square">
            <a:spAutoFit/>
          </a:bodyPr>
          <a:lstStyle/>
          <a:p>
            <a:r>
              <a:rPr lang="en-US" dirty="0"/>
              <a:t>The APR example we will look at is not real and is a conglomerate created from different programs (by permission) or has fabricated narrative for example purposes only. </a:t>
            </a:r>
          </a:p>
        </p:txBody>
      </p:sp>
    </p:spTree>
    <p:extLst>
      <p:ext uri="{BB962C8B-B14F-4D97-AF65-F5344CB8AC3E}">
        <p14:creationId xmlns:p14="http://schemas.microsoft.com/office/powerpoint/2010/main" val="12359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931C19B3-F744-2F46-8668-1DF78ECF4906}"/>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_16x9_NEW" id="{A2395FBF-25A9-3041-91DF-8046167F6345}" vid="{C0806AD7-033C-F943-883D-5B9164DDFC12}"/>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_16x9_NEW" id="{A2395FBF-25A9-3041-91DF-8046167F6345}" vid="{82E975F8-D410-B448-90A0-D7FD5342312D}"/>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C2986D36-1F32-D946-90DC-89E9BFF3A4C1}"/>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_16x9_NEW" id="{A2395FBF-25A9-3041-91DF-8046167F6345}" vid="{F5567F14-0A73-EF43-A152-01A7FEECD820}"/>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Title Slides</Template>
  <TotalTime>3109</TotalTime>
  <Words>638</Words>
  <Application>Microsoft Macintosh PowerPoint</Application>
  <PresentationFormat>Custom</PresentationFormat>
  <Paragraphs>81</Paragraphs>
  <Slides>9</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vt:i4>
      </vt:variant>
    </vt:vector>
  </HeadingPairs>
  <TitlesOfParts>
    <vt:vector size="24" baseType="lpstr">
      <vt:lpstr>Archivo</vt:lpstr>
      <vt:lpstr>Archivo Black</vt:lpstr>
      <vt:lpstr>Archivo Regular</vt:lpstr>
      <vt:lpstr>Arial</vt:lpstr>
      <vt:lpstr>Helvetica</vt:lpstr>
      <vt:lpstr>Public Sans</vt:lpstr>
      <vt:lpstr>Public Sans Black</vt:lpstr>
      <vt:lpstr>Public Sans ExtraBold</vt:lpstr>
      <vt:lpstr>Public Sans Medium</vt:lpstr>
      <vt:lpstr>Wingdings</vt:lpstr>
      <vt:lpstr>Title Slides</vt:lpstr>
      <vt:lpstr>Text Slides</vt:lpstr>
      <vt:lpstr>Section Intro Slides</vt:lpstr>
      <vt:lpstr>U of I Media Slides</vt:lpstr>
      <vt:lpstr>Closing Slides</vt:lpstr>
      <vt:lpstr>Assessment &amp; Accreditation</vt:lpstr>
      <vt:lpstr>Session Contents/Overview</vt:lpstr>
      <vt:lpstr>PowerPoint Presentation</vt:lpstr>
      <vt:lpstr>PowerPoint Presentation</vt:lpstr>
      <vt:lpstr>PowerPoint Presentation</vt:lpstr>
      <vt:lpstr>PowerPoint Presentation</vt:lpstr>
      <vt:lpstr>PowerPoint Presentation</vt:lpstr>
      <vt:lpstr>What does NWCCU mean by “Results of student learning assessment are used to inform and improve academic programs”? (Standard 1.C.7)</vt:lpstr>
      <vt:lpstr>Anthology Planning – A sample APR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Scharbach, Karla (kscharbach@uidaho.edu)</dc:creator>
  <cp:lastModifiedBy>Bruner, Brandon (bbruner@uidaho.edu)</cp:lastModifiedBy>
  <cp:revision>38</cp:revision>
  <dcterms:created xsi:type="dcterms:W3CDTF">2023-11-21T19:08:09Z</dcterms:created>
  <dcterms:modified xsi:type="dcterms:W3CDTF">2024-10-15T15:45:19Z</dcterms:modified>
</cp:coreProperties>
</file>